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292" r:id="rId1"/>
  </p:sldMasterIdLst>
  <p:sldIdLst>
    <p:sldId id="256" r:id="rId2"/>
    <p:sldId id="257" r:id="rId3"/>
    <p:sldId id="374" r:id="rId4"/>
    <p:sldId id="384" r:id="rId5"/>
    <p:sldId id="258" r:id="rId6"/>
    <p:sldId id="365" r:id="rId7"/>
    <p:sldId id="383" r:id="rId8"/>
    <p:sldId id="378" r:id="rId9"/>
    <p:sldId id="379" r:id="rId10"/>
    <p:sldId id="380" r:id="rId11"/>
    <p:sldId id="381" r:id="rId12"/>
    <p:sldId id="377" r:id="rId13"/>
    <p:sldId id="385" r:id="rId14"/>
    <p:sldId id="376" r:id="rId15"/>
    <p:sldId id="259" r:id="rId16"/>
    <p:sldId id="386" r:id="rId17"/>
    <p:sldId id="262" r:id="rId18"/>
    <p:sldId id="267" r:id="rId19"/>
    <p:sldId id="367" r:id="rId20"/>
    <p:sldId id="369" r:id="rId21"/>
    <p:sldId id="387" r:id="rId22"/>
  </p:sldIdLst>
  <p:sldSz cx="12192000" cy="6858000"/>
  <p:notesSz cx="6797675" cy="9928225"/>
  <p:defaultTextStyle>
    <a:defPPr>
      <a:defRPr lang="en-US"/>
    </a:defPPr>
    <a:lvl1pPr algn="l" defTabSz="457200" rtl="0" eaLnBrk="0" fontAlgn="base" hangingPunct="0">
      <a:spcBef>
        <a:spcPct val="0"/>
      </a:spcBef>
      <a:spcAft>
        <a:spcPct val="0"/>
      </a:spcAft>
      <a:defRPr kern="1200">
        <a:solidFill>
          <a:schemeClr val="tx1"/>
        </a:solidFill>
        <a:latin typeface="Tw Cen MT" panose="020B0602020104020603"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w Cen MT" panose="020B0602020104020603"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w Cen MT" panose="020B0602020104020603"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w Cen MT" panose="020B0602020104020603"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w Cen MT" panose="020B0602020104020603" pitchFamily="34" charset="0"/>
        <a:ea typeface="+mn-ea"/>
        <a:cs typeface="+mn-cs"/>
      </a:defRPr>
    </a:lvl5pPr>
    <a:lvl6pPr marL="2286000" algn="r" defTabSz="914400" rtl="1" eaLnBrk="1" latinLnBrk="0" hangingPunct="1">
      <a:defRPr kern="1200">
        <a:solidFill>
          <a:schemeClr val="tx1"/>
        </a:solidFill>
        <a:latin typeface="Tw Cen MT" panose="020B0602020104020603" pitchFamily="34" charset="0"/>
        <a:ea typeface="+mn-ea"/>
        <a:cs typeface="+mn-cs"/>
      </a:defRPr>
    </a:lvl6pPr>
    <a:lvl7pPr marL="2743200" algn="r" defTabSz="914400" rtl="1" eaLnBrk="1" latinLnBrk="0" hangingPunct="1">
      <a:defRPr kern="1200">
        <a:solidFill>
          <a:schemeClr val="tx1"/>
        </a:solidFill>
        <a:latin typeface="Tw Cen MT" panose="020B0602020104020603" pitchFamily="34" charset="0"/>
        <a:ea typeface="+mn-ea"/>
        <a:cs typeface="+mn-cs"/>
      </a:defRPr>
    </a:lvl7pPr>
    <a:lvl8pPr marL="3200400" algn="r" defTabSz="914400" rtl="1" eaLnBrk="1" latinLnBrk="0" hangingPunct="1">
      <a:defRPr kern="1200">
        <a:solidFill>
          <a:schemeClr val="tx1"/>
        </a:solidFill>
        <a:latin typeface="Tw Cen MT" panose="020B0602020104020603" pitchFamily="34" charset="0"/>
        <a:ea typeface="+mn-ea"/>
        <a:cs typeface="+mn-cs"/>
      </a:defRPr>
    </a:lvl8pPr>
    <a:lvl9pPr marL="3657600" algn="r" defTabSz="914400" rtl="1" eaLnBrk="1" latinLnBrk="0" hangingPunct="1">
      <a:defRPr kern="1200">
        <a:solidFill>
          <a:schemeClr val="tx1"/>
        </a:solidFill>
        <a:latin typeface="Tw Cen MT" panose="020B0602020104020603"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FF5050"/>
    <a:srgbClr val="0066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نمط متوسط 3 - تمييز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25E5076-3810-47DD-B79F-674D7AD40C01}" styleName="نمط داكن 1 - تميي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نمط داكن 2 - تمييز 3/تمييز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1654" autoAdjust="0"/>
  </p:normalViewPr>
  <p:slideViewPr>
    <p:cSldViewPr snapToGrid="0">
      <p:cViewPr varScale="1">
        <p:scale>
          <a:sx n="66" d="100"/>
          <a:sy n="66" d="100"/>
        </p:scale>
        <p:origin x="96"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84279A-ADEB-4FD3-A150-E8BB3C44694A}" type="doc">
      <dgm:prSet loTypeId="urn:microsoft.com/office/officeart/2005/8/layout/hProcess11" loCatId="process" qsTypeId="urn:microsoft.com/office/officeart/2005/8/quickstyle/simple5" qsCatId="simple" csTypeId="urn:microsoft.com/office/officeart/2005/8/colors/accent1_2" csCatId="accent1" phldr="1"/>
      <dgm:spPr/>
    </dgm:pt>
    <dgm:pt modelId="{1D23E56E-EB04-40A7-A29D-846B020409B0}">
      <dgm:prSet phldrT="[Text]" custT="1"/>
      <dgm:spPr/>
      <dgm:t>
        <a:bodyPr/>
        <a:lstStyle/>
        <a:p>
          <a:pPr rtl="1"/>
          <a:r>
            <a:rPr lang="ar-KW" sz="1600" b="1" dirty="0"/>
            <a:t>2021/09/</a:t>
          </a:r>
          <a:r>
            <a:rPr lang="ar-SA" sz="1600" b="1" dirty="0"/>
            <a:t>19</a:t>
          </a:r>
          <a:endParaRPr lang="ar-KW" sz="1200" b="1" dirty="0"/>
        </a:p>
      </dgm:t>
    </dgm:pt>
    <dgm:pt modelId="{AD31ABEE-7B62-4917-A791-B974617872A5}" type="sibTrans" cxnId="{54B0E33F-692F-4DE3-A5C9-BDA03503628C}">
      <dgm:prSet/>
      <dgm:spPr/>
      <dgm:t>
        <a:bodyPr/>
        <a:lstStyle/>
        <a:p>
          <a:pPr rtl="1"/>
          <a:endParaRPr lang="ar-KW" sz="2000"/>
        </a:p>
      </dgm:t>
    </dgm:pt>
    <dgm:pt modelId="{09FF7BC1-681C-4D1C-99A7-5BB776A42C56}" type="parTrans" cxnId="{54B0E33F-692F-4DE3-A5C9-BDA03503628C}">
      <dgm:prSet/>
      <dgm:spPr/>
      <dgm:t>
        <a:bodyPr/>
        <a:lstStyle/>
        <a:p>
          <a:pPr rtl="1"/>
          <a:endParaRPr lang="ar-KW" sz="2000"/>
        </a:p>
      </dgm:t>
    </dgm:pt>
    <dgm:pt modelId="{A9B9E2EE-745F-4D08-B211-72B5B6EA5AC1}">
      <dgm:prSet phldrT="[Text]" custT="1"/>
      <dgm:spPr/>
      <dgm:t>
        <a:bodyPr/>
        <a:lstStyle/>
        <a:p>
          <a:pPr rtl="1"/>
          <a:r>
            <a:rPr lang="ar-SA" sz="1600" b="1" dirty="0"/>
            <a:t>2021/09/12</a:t>
          </a:r>
          <a:endParaRPr lang="ar-KW" sz="1600" b="1" dirty="0"/>
        </a:p>
      </dgm:t>
    </dgm:pt>
    <dgm:pt modelId="{CF7D7703-0739-4531-9907-8656608A6584}" type="sibTrans" cxnId="{7742F3F0-8F60-4729-A62C-C7BE983B0507}">
      <dgm:prSet/>
      <dgm:spPr/>
      <dgm:t>
        <a:bodyPr/>
        <a:lstStyle/>
        <a:p>
          <a:pPr rtl="1"/>
          <a:endParaRPr lang="ar-KW" sz="2000"/>
        </a:p>
      </dgm:t>
    </dgm:pt>
    <dgm:pt modelId="{67DB149A-6234-475E-96A7-3CB5345114E3}" type="parTrans" cxnId="{7742F3F0-8F60-4729-A62C-C7BE983B0507}">
      <dgm:prSet/>
      <dgm:spPr/>
      <dgm:t>
        <a:bodyPr/>
        <a:lstStyle/>
        <a:p>
          <a:pPr rtl="1"/>
          <a:endParaRPr lang="ar-KW" sz="2000"/>
        </a:p>
      </dgm:t>
    </dgm:pt>
    <dgm:pt modelId="{31CD16E9-32E9-4918-BBA2-6E1C5439FE98}">
      <dgm:prSet phldrT="[Text]" custT="1"/>
      <dgm:spPr/>
      <dgm:t>
        <a:bodyPr/>
        <a:lstStyle/>
        <a:p>
          <a:pPr rtl="1"/>
          <a:r>
            <a:rPr lang="ar-SA" sz="1600" b="1" dirty="0"/>
            <a:t>2021/09/26</a:t>
          </a:r>
          <a:endParaRPr lang="ar-KW" sz="1600" b="1" dirty="0"/>
        </a:p>
      </dgm:t>
    </dgm:pt>
    <dgm:pt modelId="{E0506CCA-41D6-4DE3-BEB0-1D1B827FB260}" type="sibTrans" cxnId="{AE4A0738-99B9-499C-A311-6D96D9844449}">
      <dgm:prSet/>
      <dgm:spPr/>
      <dgm:t>
        <a:bodyPr/>
        <a:lstStyle/>
        <a:p>
          <a:pPr rtl="1"/>
          <a:endParaRPr lang="ar-KW" sz="2000"/>
        </a:p>
      </dgm:t>
    </dgm:pt>
    <dgm:pt modelId="{CF640021-F56D-4942-A7E2-79B0A7D5A134}" type="parTrans" cxnId="{AE4A0738-99B9-499C-A311-6D96D9844449}">
      <dgm:prSet/>
      <dgm:spPr/>
      <dgm:t>
        <a:bodyPr/>
        <a:lstStyle/>
        <a:p>
          <a:pPr rtl="1"/>
          <a:endParaRPr lang="ar-KW" sz="2000"/>
        </a:p>
      </dgm:t>
    </dgm:pt>
    <dgm:pt modelId="{7840F837-3DB1-4563-BAB9-F2ADC8021D9B}" type="pres">
      <dgm:prSet presAssocID="{2E84279A-ADEB-4FD3-A150-E8BB3C44694A}" presName="Name0" presStyleCnt="0">
        <dgm:presLayoutVars>
          <dgm:dir/>
          <dgm:resizeHandles val="exact"/>
        </dgm:presLayoutVars>
      </dgm:prSet>
      <dgm:spPr/>
    </dgm:pt>
    <dgm:pt modelId="{8AEDED1E-077D-4FF0-90FB-E20D1FFA9352}" type="pres">
      <dgm:prSet presAssocID="{2E84279A-ADEB-4FD3-A150-E8BB3C44694A}" presName="arrow" presStyleLbl="bgShp" presStyleIdx="0" presStyleCnt="1" custAng="10800000">
        <dgm:style>
          <a:lnRef idx="0">
            <a:schemeClr val="accent1"/>
          </a:lnRef>
          <a:fillRef idx="3">
            <a:schemeClr val="accent1"/>
          </a:fillRef>
          <a:effectRef idx="3">
            <a:schemeClr val="accent1"/>
          </a:effectRef>
          <a:fontRef idx="minor">
            <a:schemeClr val="lt1"/>
          </a:fontRef>
        </dgm:style>
      </dgm:prSet>
      <dgm:spPr/>
    </dgm:pt>
    <dgm:pt modelId="{0B60FB5F-D495-49AD-8EC4-90B3D4A14110}" type="pres">
      <dgm:prSet presAssocID="{2E84279A-ADEB-4FD3-A150-E8BB3C44694A}" presName="points" presStyleCnt="0"/>
      <dgm:spPr/>
    </dgm:pt>
    <dgm:pt modelId="{07C5AA39-42A6-41CF-A59F-36528D9812F2}" type="pres">
      <dgm:prSet presAssocID="{A9B9E2EE-745F-4D08-B211-72B5B6EA5AC1}" presName="compositeA" presStyleCnt="0"/>
      <dgm:spPr/>
    </dgm:pt>
    <dgm:pt modelId="{81848DB1-76D8-45C2-8139-BAE8B42DD17A}" type="pres">
      <dgm:prSet presAssocID="{A9B9E2EE-745F-4D08-B211-72B5B6EA5AC1}" presName="textA" presStyleLbl="revTx" presStyleIdx="0" presStyleCnt="3" custScaleX="70935" custLinFactX="56085" custLinFactNeighborX="100000" custLinFactNeighborY="7550">
        <dgm:presLayoutVars>
          <dgm:bulletEnabled val="1"/>
        </dgm:presLayoutVars>
      </dgm:prSet>
      <dgm:spPr/>
      <dgm:t>
        <a:bodyPr/>
        <a:lstStyle/>
        <a:p>
          <a:endParaRPr lang="en-US"/>
        </a:p>
      </dgm:t>
    </dgm:pt>
    <dgm:pt modelId="{881204E0-DE00-407C-934B-2F877F2DE19D}" type="pres">
      <dgm:prSet presAssocID="{A9B9E2EE-745F-4D08-B211-72B5B6EA5AC1}" presName="circleA" presStyleLbl="node1" presStyleIdx="0" presStyleCnt="3" custLinFactX="1385769" custLinFactNeighborX="1400000"/>
      <dgm:spPr/>
    </dgm:pt>
    <dgm:pt modelId="{308E3CE3-BCBE-4C1E-A9B8-2EFDA9113CFE}" type="pres">
      <dgm:prSet presAssocID="{A9B9E2EE-745F-4D08-B211-72B5B6EA5AC1}" presName="spaceA" presStyleCnt="0"/>
      <dgm:spPr/>
    </dgm:pt>
    <dgm:pt modelId="{BE563FDF-221F-4DCB-B706-0E756E8B3FD1}" type="pres">
      <dgm:prSet presAssocID="{CF7D7703-0739-4531-9907-8656608A6584}" presName="space" presStyleCnt="0"/>
      <dgm:spPr/>
    </dgm:pt>
    <dgm:pt modelId="{C3006F57-B0EE-4DA8-B6CD-49A8726BE4A5}" type="pres">
      <dgm:prSet presAssocID="{1D23E56E-EB04-40A7-A29D-846B020409B0}" presName="compositeB" presStyleCnt="0"/>
      <dgm:spPr/>
    </dgm:pt>
    <dgm:pt modelId="{3E1B789A-1017-4111-8D47-7FFB7F302AB1}" type="pres">
      <dgm:prSet presAssocID="{1D23E56E-EB04-40A7-A29D-846B020409B0}" presName="textB" presStyleLbl="revTx" presStyleIdx="1" presStyleCnt="3" custScaleX="92942" custScaleY="55282" custLinFactY="-87313" custLinFactNeighborX="-36638" custLinFactNeighborY="-100000">
        <dgm:presLayoutVars>
          <dgm:bulletEnabled val="1"/>
        </dgm:presLayoutVars>
      </dgm:prSet>
      <dgm:spPr/>
      <dgm:t>
        <a:bodyPr/>
        <a:lstStyle/>
        <a:p>
          <a:endParaRPr lang="en-US"/>
        </a:p>
      </dgm:t>
    </dgm:pt>
    <dgm:pt modelId="{44BDF8F9-F307-4B12-86FA-2AB4C3012B3A}" type="pres">
      <dgm:prSet presAssocID="{1D23E56E-EB04-40A7-A29D-846B020409B0}" presName="circleB" presStyleLbl="node1" presStyleIdx="1" presStyleCnt="3" custLinFactX="-300000" custLinFactNeighborX="-395181" custLinFactNeighborY="-12839"/>
      <dgm:spPr/>
    </dgm:pt>
    <dgm:pt modelId="{9B8A4E45-EB3B-4232-BF1A-681FCB3DACCC}" type="pres">
      <dgm:prSet presAssocID="{1D23E56E-EB04-40A7-A29D-846B020409B0}" presName="spaceB" presStyleCnt="0"/>
      <dgm:spPr/>
    </dgm:pt>
    <dgm:pt modelId="{FACA9B4F-19A4-487D-BF94-2B91DA305EFE}" type="pres">
      <dgm:prSet presAssocID="{AD31ABEE-7B62-4917-A791-B974617872A5}" presName="space" presStyleCnt="0"/>
      <dgm:spPr/>
    </dgm:pt>
    <dgm:pt modelId="{BD10ACD0-2356-424A-9341-6BB0C4313B9B}" type="pres">
      <dgm:prSet presAssocID="{31CD16E9-32E9-4918-BBA2-6E1C5439FE98}" presName="compositeA" presStyleCnt="0"/>
      <dgm:spPr/>
    </dgm:pt>
    <dgm:pt modelId="{76609E70-D143-48CD-BD0E-ECED9DF4E1B4}" type="pres">
      <dgm:prSet presAssocID="{31CD16E9-32E9-4918-BBA2-6E1C5439FE98}" presName="textA" presStyleLbl="revTx" presStyleIdx="2" presStyleCnt="3" custScaleX="77420" custLinFactX="-100000" custLinFactNeighborX="-128858" custLinFactNeighborY="4534">
        <dgm:presLayoutVars>
          <dgm:bulletEnabled val="1"/>
        </dgm:presLayoutVars>
      </dgm:prSet>
      <dgm:spPr/>
      <dgm:t>
        <a:bodyPr/>
        <a:lstStyle/>
        <a:p>
          <a:endParaRPr lang="en-US"/>
        </a:p>
      </dgm:t>
    </dgm:pt>
    <dgm:pt modelId="{4F266E4D-1190-4D3A-9139-2FC4CB627BE6}" type="pres">
      <dgm:prSet presAssocID="{31CD16E9-32E9-4918-BBA2-6E1C5439FE98}" presName="circleA" presStyleLbl="node1" presStyleIdx="2" presStyleCnt="3" custLinFactX="-2000000" custLinFactNeighborX="-2080854"/>
      <dgm:spPr/>
    </dgm:pt>
    <dgm:pt modelId="{516A7DA3-861E-43F8-8177-CDF04CEA94E8}" type="pres">
      <dgm:prSet presAssocID="{31CD16E9-32E9-4918-BBA2-6E1C5439FE98}" presName="spaceA" presStyleCnt="0"/>
      <dgm:spPr/>
    </dgm:pt>
  </dgm:ptLst>
  <dgm:cxnLst>
    <dgm:cxn modelId="{D1147C23-8FCA-4215-B554-A5D76A57338F}" type="presOf" srcId="{A9B9E2EE-745F-4D08-B211-72B5B6EA5AC1}" destId="{81848DB1-76D8-45C2-8139-BAE8B42DD17A}" srcOrd="0" destOrd="0" presId="urn:microsoft.com/office/officeart/2005/8/layout/hProcess11"/>
    <dgm:cxn modelId="{AD403D33-FD91-4119-BF9E-C84A63853609}" type="presOf" srcId="{2E84279A-ADEB-4FD3-A150-E8BB3C44694A}" destId="{7840F837-3DB1-4563-BAB9-F2ADC8021D9B}" srcOrd="0" destOrd="0" presId="urn:microsoft.com/office/officeart/2005/8/layout/hProcess11"/>
    <dgm:cxn modelId="{7742F3F0-8F60-4729-A62C-C7BE983B0507}" srcId="{2E84279A-ADEB-4FD3-A150-E8BB3C44694A}" destId="{A9B9E2EE-745F-4D08-B211-72B5B6EA5AC1}" srcOrd="0" destOrd="0" parTransId="{67DB149A-6234-475E-96A7-3CB5345114E3}" sibTransId="{CF7D7703-0739-4531-9907-8656608A6584}"/>
    <dgm:cxn modelId="{8DF7B72F-026B-43AC-8A2E-8EBB21B4ABCA}" type="presOf" srcId="{1D23E56E-EB04-40A7-A29D-846B020409B0}" destId="{3E1B789A-1017-4111-8D47-7FFB7F302AB1}" srcOrd="0" destOrd="0" presId="urn:microsoft.com/office/officeart/2005/8/layout/hProcess11"/>
    <dgm:cxn modelId="{AE4A0738-99B9-499C-A311-6D96D9844449}" srcId="{2E84279A-ADEB-4FD3-A150-E8BB3C44694A}" destId="{31CD16E9-32E9-4918-BBA2-6E1C5439FE98}" srcOrd="2" destOrd="0" parTransId="{CF640021-F56D-4942-A7E2-79B0A7D5A134}" sibTransId="{E0506CCA-41D6-4DE3-BEB0-1D1B827FB260}"/>
    <dgm:cxn modelId="{54B0E33F-692F-4DE3-A5C9-BDA03503628C}" srcId="{2E84279A-ADEB-4FD3-A150-E8BB3C44694A}" destId="{1D23E56E-EB04-40A7-A29D-846B020409B0}" srcOrd="1" destOrd="0" parTransId="{09FF7BC1-681C-4D1C-99A7-5BB776A42C56}" sibTransId="{AD31ABEE-7B62-4917-A791-B974617872A5}"/>
    <dgm:cxn modelId="{02F56A35-83EC-48DC-8D5C-1A87EF0DDD99}" type="presOf" srcId="{31CD16E9-32E9-4918-BBA2-6E1C5439FE98}" destId="{76609E70-D143-48CD-BD0E-ECED9DF4E1B4}" srcOrd="0" destOrd="0" presId="urn:microsoft.com/office/officeart/2005/8/layout/hProcess11"/>
    <dgm:cxn modelId="{D0D9EAB3-652A-418B-9682-7B89F4D06E28}" type="presParOf" srcId="{7840F837-3DB1-4563-BAB9-F2ADC8021D9B}" destId="{8AEDED1E-077D-4FF0-90FB-E20D1FFA9352}" srcOrd="0" destOrd="0" presId="urn:microsoft.com/office/officeart/2005/8/layout/hProcess11"/>
    <dgm:cxn modelId="{7F81D5E7-430B-4FBC-BB1A-89F28DDF9D1E}" type="presParOf" srcId="{7840F837-3DB1-4563-BAB9-F2ADC8021D9B}" destId="{0B60FB5F-D495-49AD-8EC4-90B3D4A14110}" srcOrd="1" destOrd="0" presId="urn:microsoft.com/office/officeart/2005/8/layout/hProcess11"/>
    <dgm:cxn modelId="{8600BBD4-5992-4DAD-BBBA-7BFFFE87E688}" type="presParOf" srcId="{0B60FB5F-D495-49AD-8EC4-90B3D4A14110}" destId="{07C5AA39-42A6-41CF-A59F-36528D9812F2}" srcOrd="0" destOrd="0" presId="urn:microsoft.com/office/officeart/2005/8/layout/hProcess11"/>
    <dgm:cxn modelId="{CF12FF71-5451-4D4F-9C8D-6D25C19B9E76}" type="presParOf" srcId="{07C5AA39-42A6-41CF-A59F-36528D9812F2}" destId="{81848DB1-76D8-45C2-8139-BAE8B42DD17A}" srcOrd="0" destOrd="0" presId="urn:microsoft.com/office/officeart/2005/8/layout/hProcess11"/>
    <dgm:cxn modelId="{B1003F3F-2A5E-443A-84E9-E0601F1E6B2D}" type="presParOf" srcId="{07C5AA39-42A6-41CF-A59F-36528D9812F2}" destId="{881204E0-DE00-407C-934B-2F877F2DE19D}" srcOrd="1" destOrd="0" presId="urn:microsoft.com/office/officeart/2005/8/layout/hProcess11"/>
    <dgm:cxn modelId="{FAC694B8-C922-40AA-B24E-2CCA17B4A435}" type="presParOf" srcId="{07C5AA39-42A6-41CF-A59F-36528D9812F2}" destId="{308E3CE3-BCBE-4C1E-A9B8-2EFDA9113CFE}" srcOrd="2" destOrd="0" presId="urn:microsoft.com/office/officeart/2005/8/layout/hProcess11"/>
    <dgm:cxn modelId="{D7921827-C0A4-427A-AECC-D7816F31010C}" type="presParOf" srcId="{0B60FB5F-D495-49AD-8EC4-90B3D4A14110}" destId="{BE563FDF-221F-4DCB-B706-0E756E8B3FD1}" srcOrd="1" destOrd="0" presId="urn:microsoft.com/office/officeart/2005/8/layout/hProcess11"/>
    <dgm:cxn modelId="{BB3A737C-E7C4-4427-9C8C-81675497FECA}" type="presParOf" srcId="{0B60FB5F-D495-49AD-8EC4-90B3D4A14110}" destId="{C3006F57-B0EE-4DA8-B6CD-49A8726BE4A5}" srcOrd="2" destOrd="0" presId="urn:microsoft.com/office/officeart/2005/8/layout/hProcess11"/>
    <dgm:cxn modelId="{C7874242-551F-4AB6-A11A-1F37551D253A}" type="presParOf" srcId="{C3006F57-B0EE-4DA8-B6CD-49A8726BE4A5}" destId="{3E1B789A-1017-4111-8D47-7FFB7F302AB1}" srcOrd="0" destOrd="0" presId="urn:microsoft.com/office/officeart/2005/8/layout/hProcess11"/>
    <dgm:cxn modelId="{E5F59063-F2D4-446A-B2D7-38D7F132C679}" type="presParOf" srcId="{C3006F57-B0EE-4DA8-B6CD-49A8726BE4A5}" destId="{44BDF8F9-F307-4B12-86FA-2AB4C3012B3A}" srcOrd="1" destOrd="0" presId="urn:microsoft.com/office/officeart/2005/8/layout/hProcess11"/>
    <dgm:cxn modelId="{20DCAF91-F276-43A8-ACC8-D8BD9F70E156}" type="presParOf" srcId="{C3006F57-B0EE-4DA8-B6CD-49A8726BE4A5}" destId="{9B8A4E45-EB3B-4232-BF1A-681FCB3DACCC}" srcOrd="2" destOrd="0" presId="urn:microsoft.com/office/officeart/2005/8/layout/hProcess11"/>
    <dgm:cxn modelId="{560DE87F-97EE-4DD9-AA2D-A81FF0056236}" type="presParOf" srcId="{0B60FB5F-D495-49AD-8EC4-90B3D4A14110}" destId="{FACA9B4F-19A4-487D-BF94-2B91DA305EFE}" srcOrd="3" destOrd="0" presId="urn:microsoft.com/office/officeart/2005/8/layout/hProcess11"/>
    <dgm:cxn modelId="{BCA886AB-F828-482B-BA18-920FB9C5F473}" type="presParOf" srcId="{0B60FB5F-D495-49AD-8EC4-90B3D4A14110}" destId="{BD10ACD0-2356-424A-9341-6BB0C4313B9B}" srcOrd="4" destOrd="0" presId="urn:microsoft.com/office/officeart/2005/8/layout/hProcess11"/>
    <dgm:cxn modelId="{AA647BA0-B6EB-4FAB-AF40-882849551151}" type="presParOf" srcId="{BD10ACD0-2356-424A-9341-6BB0C4313B9B}" destId="{76609E70-D143-48CD-BD0E-ECED9DF4E1B4}" srcOrd="0" destOrd="0" presId="urn:microsoft.com/office/officeart/2005/8/layout/hProcess11"/>
    <dgm:cxn modelId="{922235B9-A1F1-4537-8766-8412CC7B3B69}" type="presParOf" srcId="{BD10ACD0-2356-424A-9341-6BB0C4313B9B}" destId="{4F266E4D-1190-4D3A-9139-2FC4CB627BE6}" srcOrd="1" destOrd="0" presId="urn:microsoft.com/office/officeart/2005/8/layout/hProcess11"/>
    <dgm:cxn modelId="{2A8A745F-27FE-44DD-9B8C-30FA85D8FC99}" type="presParOf" srcId="{BD10ACD0-2356-424A-9341-6BB0C4313B9B}" destId="{516A7DA3-861E-43F8-8177-CDF04CEA94E8}"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84279A-ADEB-4FD3-A150-E8BB3C44694A}" type="doc">
      <dgm:prSet loTypeId="urn:microsoft.com/office/officeart/2005/8/layout/hProcess11" loCatId="process" qsTypeId="urn:microsoft.com/office/officeart/2005/8/quickstyle/simple5" qsCatId="simple" csTypeId="urn:microsoft.com/office/officeart/2005/8/colors/accent1_2" csCatId="accent1" phldr="1"/>
      <dgm:spPr/>
    </dgm:pt>
    <dgm:pt modelId="{A9B9E2EE-745F-4D08-B211-72B5B6EA5AC1}">
      <dgm:prSet phldrT="[Text]" custT="1"/>
      <dgm:spPr/>
      <dgm:t>
        <a:bodyPr/>
        <a:lstStyle/>
        <a:p>
          <a:pPr rtl="1"/>
          <a:r>
            <a:rPr lang="ar-SA" sz="1600" b="1" dirty="0"/>
            <a:t>2021/09/19</a:t>
          </a:r>
        </a:p>
        <a:p>
          <a:pPr rtl="1"/>
          <a:r>
            <a:rPr lang="ar-SA" sz="1600" b="1" dirty="0"/>
            <a:t>2021/09/20                                                </a:t>
          </a:r>
          <a:endParaRPr lang="ar-KW" sz="1600" b="1" dirty="0"/>
        </a:p>
      </dgm:t>
    </dgm:pt>
    <dgm:pt modelId="{67DB149A-6234-475E-96A7-3CB5345114E3}" type="parTrans" cxnId="{7742F3F0-8F60-4729-A62C-C7BE983B0507}">
      <dgm:prSet/>
      <dgm:spPr/>
      <dgm:t>
        <a:bodyPr/>
        <a:lstStyle/>
        <a:p>
          <a:pPr rtl="1"/>
          <a:endParaRPr lang="ar-KW"/>
        </a:p>
      </dgm:t>
    </dgm:pt>
    <dgm:pt modelId="{CF7D7703-0739-4531-9907-8656608A6584}" type="sibTrans" cxnId="{7742F3F0-8F60-4729-A62C-C7BE983B0507}">
      <dgm:prSet/>
      <dgm:spPr/>
      <dgm:t>
        <a:bodyPr/>
        <a:lstStyle/>
        <a:p>
          <a:pPr rtl="1"/>
          <a:endParaRPr lang="ar-KW"/>
        </a:p>
      </dgm:t>
    </dgm:pt>
    <dgm:pt modelId="{1D23E56E-EB04-40A7-A29D-846B020409B0}">
      <dgm:prSet phldrT="[Text]" custT="1"/>
      <dgm:spPr/>
      <dgm:t>
        <a:bodyPr/>
        <a:lstStyle/>
        <a:p>
          <a:pPr rtl="1"/>
          <a:r>
            <a:rPr lang="ar-SA" sz="1600" b="1" dirty="0"/>
            <a:t>2021/09/26</a:t>
          </a:r>
          <a:endParaRPr lang="ar-KW" sz="1400" b="1" dirty="0"/>
        </a:p>
      </dgm:t>
    </dgm:pt>
    <dgm:pt modelId="{09FF7BC1-681C-4D1C-99A7-5BB776A42C56}" type="parTrans" cxnId="{54B0E33F-692F-4DE3-A5C9-BDA03503628C}">
      <dgm:prSet/>
      <dgm:spPr/>
      <dgm:t>
        <a:bodyPr/>
        <a:lstStyle/>
        <a:p>
          <a:pPr rtl="1"/>
          <a:endParaRPr lang="ar-KW"/>
        </a:p>
      </dgm:t>
    </dgm:pt>
    <dgm:pt modelId="{AD31ABEE-7B62-4917-A791-B974617872A5}" type="sibTrans" cxnId="{54B0E33F-692F-4DE3-A5C9-BDA03503628C}">
      <dgm:prSet/>
      <dgm:spPr/>
      <dgm:t>
        <a:bodyPr/>
        <a:lstStyle/>
        <a:p>
          <a:pPr rtl="1"/>
          <a:endParaRPr lang="ar-KW"/>
        </a:p>
      </dgm:t>
    </dgm:pt>
    <dgm:pt modelId="{31CD16E9-32E9-4918-BBA2-6E1C5439FE98}">
      <dgm:prSet phldrT="[Text]" custT="1"/>
      <dgm:spPr/>
      <dgm:t>
        <a:bodyPr/>
        <a:lstStyle/>
        <a:p>
          <a:pPr rtl="1"/>
          <a:r>
            <a:rPr lang="ar-SA" sz="1600" b="1" dirty="0"/>
            <a:t>2021/10/03</a:t>
          </a:r>
          <a:endParaRPr lang="ar-KW" sz="1400" b="1" dirty="0"/>
        </a:p>
      </dgm:t>
    </dgm:pt>
    <dgm:pt modelId="{CF640021-F56D-4942-A7E2-79B0A7D5A134}" type="parTrans" cxnId="{AE4A0738-99B9-499C-A311-6D96D9844449}">
      <dgm:prSet/>
      <dgm:spPr/>
      <dgm:t>
        <a:bodyPr/>
        <a:lstStyle/>
        <a:p>
          <a:pPr rtl="1"/>
          <a:endParaRPr lang="ar-KW"/>
        </a:p>
      </dgm:t>
    </dgm:pt>
    <dgm:pt modelId="{E0506CCA-41D6-4DE3-BEB0-1D1B827FB260}" type="sibTrans" cxnId="{AE4A0738-99B9-499C-A311-6D96D9844449}">
      <dgm:prSet/>
      <dgm:spPr/>
      <dgm:t>
        <a:bodyPr/>
        <a:lstStyle/>
        <a:p>
          <a:pPr rtl="1"/>
          <a:endParaRPr lang="ar-KW"/>
        </a:p>
      </dgm:t>
    </dgm:pt>
    <dgm:pt modelId="{7840F837-3DB1-4563-BAB9-F2ADC8021D9B}" type="pres">
      <dgm:prSet presAssocID="{2E84279A-ADEB-4FD3-A150-E8BB3C44694A}" presName="Name0" presStyleCnt="0">
        <dgm:presLayoutVars>
          <dgm:dir/>
          <dgm:resizeHandles val="exact"/>
        </dgm:presLayoutVars>
      </dgm:prSet>
      <dgm:spPr/>
    </dgm:pt>
    <dgm:pt modelId="{8AEDED1E-077D-4FF0-90FB-E20D1FFA9352}" type="pres">
      <dgm:prSet presAssocID="{2E84279A-ADEB-4FD3-A150-E8BB3C44694A}" presName="arrow" presStyleLbl="bgShp" presStyleIdx="0" presStyleCnt="1" custAng="10800000">
        <dgm:style>
          <a:lnRef idx="0">
            <a:schemeClr val="accent1"/>
          </a:lnRef>
          <a:fillRef idx="3">
            <a:schemeClr val="accent1"/>
          </a:fillRef>
          <a:effectRef idx="3">
            <a:schemeClr val="accent1"/>
          </a:effectRef>
          <a:fontRef idx="minor">
            <a:schemeClr val="lt1"/>
          </a:fontRef>
        </dgm:style>
      </dgm:prSet>
      <dgm:spPr/>
    </dgm:pt>
    <dgm:pt modelId="{0B60FB5F-D495-49AD-8EC4-90B3D4A14110}" type="pres">
      <dgm:prSet presAssocID="{2E84279A-ADEB-4FD3-A150-E8BB3C44694A}" presName="points" presStyleCnt="0"/>
      <dgm:spPr/>
    </dgm:pt>
    <dgm:pt modelId="{07C5AA39-42A6-41CF-A59F-36528D9812F2}" type="pres">
      <dgm:prSet presAssocID="{A9B9E2EE-745F-4D08-B211-72B5B6EA5AC1}" presName="compositeA" presStyleCnt="0"/>
      <dgm:spPr/>
    </dgm:pt>
    <dgm:pt modelId="{81848DB1-76D8-45C2-8139-BAE8B42DD17A}" type="pres">
      <dgm:prSet presAssocID="{A9B9E2EE-745F-4D08-B211-72B5B6EA5AC1}" presName="textA" presStyleLbl="revTx" presStyleIdx="0" presStyleCnt="3" custScaleX="70935" custLinFactX="56458" custLinFactNeighborX="100000" custLinFactNeighborY="3775">
        <dgm:presLayoutVars>
          <dgm:bulletEnabled val="1"/>
        </dgm:presLayoutVars>
      </dgm:prSet>
      <dgm:spPr/>
      <dgm:t>
        <a:bodyPr/>
        <a:lstStyle/>
        <a:p>
          <a:endParaRPr lang="en-US"/>
        </a:p>
      </dgm:t>
    </dgm:pt>
    <dgm:pt modelId="{881204E0-DE00-407C-934B-2F877F2DE19D}" type="pres">
      <dgm:prSet presAssocID="{A9B9E2EE-745F-4D08-B211-72B5B6EA5AC1}" presName="circleA" presStyleLbl="node1" presStyleIdx="0" presStyleCnt="3" custLinFactX="1385769" custLinFactNeighborX="1400000"/>
      <dgm:spPr/>
    </dgm:pt>
    <dgm:pt modelId="{308E3CE3-BCBE-4C1E-A9B8-2EFDA9113CFE}" type="pres">
      <dgm:prSet presAssocID="{A9B9E2EE-745F-4D08-B211-72B5B6EA5AC1}" presName="spaceA" presStyleCnt="0"/>
      <dgm:spPr/>
    </dgm:pt>
    <dgm:pt modelId="{BE563FDF-221F-4DCB-B706-0E756E8B3FD1}" type="pres">
      <dgm:prSet presAssocID="{CF7D7703-0739-4531-9907-8656608A6584}" presName="space" presStyleCnt="0"/>
      <dgm:spPr/>
    </dgm:pt>
    <dgm:pt modelId="{C3006F57-B0EE-4DA8-B6CD-49A8726BE4A5}" type="pres">
      <dgm:prSet presAssocID="{1D23E56E-EB04-40A7-A29D-846B020409B0}" presName="compositeB" presStyleCnt="0"/>
      <dgm:spPr/>
    </dgm:pt>
    <dgm:pt modelId="{3E1B789A-1017-4111-8D47-7FFB7F302AB1}" type="pres">
      <dgm:prSet presAssocID="{1D23E56E-EB04-40A7-A29D-846B020409B0}" presName="textB" presStyleLbl="revTx" presStyleIdx="1" presStyleCnt="3" custScaleX="92942" custScaleY="55282" custLinFactY="-82177" custLinFactNeighborX="-36638" custLinFactNeighborY="-100000">
        <dgm:presLayoutVars>
          <dgm:bulletEnabled val="1"/>
        </dgm:presLayoutVars>
      </dgm:prSet>
      <dgm:spPr/>
      <dgm:t>
        <a:bodyPr/>
        <a:lstStyle/>
        <a:p>
          <a:endParaRPr lang="en-US"/>
        </a:p>
      </dgm:t>
    </dgm:pt>
    <dgm:pt modelId="{44BDF8F9-F307-4B12-86FA-2AB4C3012B3A}" type="pres">
      <dgm:prSet presAssocID="{1D23E56E-EB04-40A7-A29D-846B020409B0}" presName="circleB" presStyleLbl="node1" presStyleIdx="1" presStyleCnt="3" custLinFactX="-300000" custLinFactNeighborX="-395181" custLinFactNeighborY="-12839"/>
      <dgm:spPr/>
    </dgm:pt>
    <dgm:pt modelId="{9B8A4E45-EB3B-4232-BF1A-681FCB3DACCC}" type="pres">
      <dgm:prSet presAssocID="{1D23E56E-EB04-40A7-A29D-846B020409B0}" presName="spaceB" presStyleCnt="0"/>
      <dgm:spPr/>
    </dgm:pt>
    <dgm:pt modelId="{FACA9B4F-19A4-487D-BF94-2B91DA305EFE}" type="pres">
      <dgm:prSet presAssocID="{AD31ABEE-7B62-4917-A791-B974617872A5}" presName="space" presStyleCnt="0"/>
      <dgm:spPr/>
    </dgm:pt>
    <dgm:pt modelId="{BD10ACD0-2356-424A-9341-6BB0C4313B9B}" type="pres">
      <dgm:prSet presAssocID="{31CD16E9-32E9-4918-BBA2-6E1C5439FE98}" presName="compositeA" presStyleCnt="0"/>
      <dgm:spPr/>
    </dgm:pt>
    <dgm:pt modelId="{76609E70-D143-48CD-BD0E-ECED9DF4E1B4}" type="pres">
      <dgm:prSet presAssocID="{31CD16E9-32E9-4918-BBA2-6E1C5439FE98}" presName="textA" presStyleLbl="revTx" presStyleIdx="2" presStyleCnt="3" custScaleX="83056" custLinFactX="-100000" custLinFactNeighborX="-119471">
        <dgm:presLayoutVars>
          <dgm:bulletEnabled val="1"/>
        </dgm:presLayoutVars>
      </dgm:prSet>
      <dgm:spPr/>
      <dgm:t>
        <a:bodyPr/>
        <a:lstStyle/>
        <a:p>
          <a:endParaRPr lang="en-US"/>
        </a:p>
      </dgm:t>
    </dgm:pt>
    <dgm:pt modelId="{4F266E4D-1190-4D3A-9139-2FC4CB627BE6}" type="pres">
      <dgm:prSet presAssocID="{31CD16E9-32E9-4918-BBA2-6E1C5439FE98}" presName="circleA" presStyleLbl="node1" presStyleIdx="2" presStyleCnt="3" custLinFactX="-2000000" custLinFactNeighborX="-2080854"/>
      <dgm:spPr/>
    </dgm:pt>
    <dgm:pt modelId="{516A7DA3-861E-43F8-8177-CDF04CEA94E8}" type="pres">
      <dgm:prSet presAssocID="{31CD16E9-32E9-4918-BBA2-6E1C5439FE98}" presName="spaceA" presStyleCnt="0"/>
      <dgm:spPr/>
    </dgm:pt>
  </dgm:ptLst>
  <dgm:cxnLst>
    <dgm:cxn modelId="{7742F3F0-8F60-4729-A62C-C7BE983B0507}" srcId="{2E84279A-ADEB-4FD3-A150-E8BB3C44694A}" destId="{A9B9E2EE-745F-4D08-B211-72B5B6EA5AC1}" srcOrd="0" destOrd="0" parTransId="{67DB149A-6234-475E-96A7-3CB5345114E3}" sibTransId="{CF7D7703-0739-4531-9907-8656608A6584}"/>
    <dgm:cxn modelId="{1DFC40B8-7769-4E5B-8B9E-A54EE696D359}" type="presOf" srcId="{31CD16E9-32E9-4918-BBA2-6E1C5439FE98}" destId="{76609E70-D143-48CD-BD0E-ECED9DF4E1B4}" srcOrd="0" destOrd="0" presId="urn:microsoft.com/office/officeart/2005/8/layout/hProcess11"/>
    <dgm:cxn modelId="{0521C492-08A1-4187-9859-D0366CF849E8}" type="presOf" srcId="{2E84279A-ADEB-4FD3-A150-E8BB3C44694A}" destId="{7840F837-3DB1-4563-BAB9-F2ADC8021D9B}" srcOrd="0" destOrd="0" presId="urn:microsoft.com/office/officeart/2005/8/layout/hProcess11"/>
    <dgm:cxn modelId="{AE4A0738-99B9-499C-A311-6D96D9844449}" srcId="{2E84279A-ADEB-4FD3-A150-E8BB3C44694A}" destId="{31CD16E9-32E9-4918-BBA2-6E1C5439FE98}" srcOrd="2" destOrd="0" parTransId="{CF640021-F56D-4942-A7E2-79B0A7D5A134}" sibTransId="{E0506CCA-41D6-4DE3-BEB0-1D1B827FB260}"/>
    <dgm:cxn modelId="{4C2B4BB6-AB57-4344-9FA0-17FBDAE67ADB}" type="presOf" srcId="{1D23E56E-EB04-40A7-A29D-846B020409B0}" destId="{3E1B789A-1017-4111-8D47-7FFB7F302AB1}" srcOrd="0" destOrd="0" presId="urn:microsoft.com/office/officeart/2005/8/layout/hProcess11"/>
    <dgm:cxn modelId="{54B0E33F-692F-4DE3-A5C9-BDA03503628C}" srcId="{2E84279A-ADEB-4FD3-A150-E8BB3C44694A}" destId="{1D23E56E-EB04-40A7-A29D-846B020409B0}" srcOrd="1" destOrd="0" parTransId="{09FF7BC1-681C-4D1C-99A7-5BB776A42C56}" sibTransId="{AD31ABEE-7B62-4917-A791-B974617872A5}"/>
    <dgm:cxn modelId="{17A09EF5-33BF-43B3-B01E-104FF2A03613}" type="presOf" srcId="{A9B9E2EE-745F-4D08-B211-72B5B6EA5AC1}" destId="{81848DB1-76D8-45C2-8139-BAE8B42DD17A}" srcOrd="0" destOrd="0" presId="urn:microsoft.com/office/officeart/2005/8/layout/hProcess11"/>
    <dgm:cxn modelId="{CB9D91B6-2412-4ADE-9177-343742BED798}" type="presParOf" srcId="{7840F837-3DB1-4563-BAB9-F2ADC8021D9B}" destId="{8AEDED1E-077D-4FF0-90FB-E20D1FFA9352}" srcOrd="0" destOrd="0" presId="urn:microsoft.com/office/officeart/2005/8/layout/hProcess11"/>
    <dgm:cxn modelId="{EF3685D3-783D-4F30-B75B-B6B093C5D840}" type="presParOf" srcId="{7840F837-3DB1-4563-BAB9-F2ADC8021D9B}" destId="{0B60FB5F-D495-49AD-8EC4-90B3D4A14110}" srcOrd="1" destOrd="0" presId="urn:microsoft.com/office/officeart/2005/8/layout/hProcess11"/>
    <dgm:cxn modelId="{01439629-6CD9-41E1-BF99-3FBD30C43783}" type="presParOf" srcId="{0B60FB5F-D495-49AD-8EC4-90B3D4A14110}" destId="{07C5AA39-42A6-41CF-A59F-36528D9812F2}" srcOrd="0" destOrd="0" presId="urn:microsoft.com/office/officeart/2005/8/layout/hProcess11"/>
    <dgm:cxn modelId="{C663048B-E443-4582-85D6-9FD191CBAE3B}" type="presParOf" srcId="{07C5AA39-42A6-41CF-A59F-36528D9812F2}" destId="{81848DB1-76D8-45C2-8139-BAE8B42DD17A}" srcOrd="0" destOrd="0" presId="urn:microsoft.com/office/officeart/2005/8/layout/hProcess11"/>
    <dgm:cxn modelId="{53C5F3A8-9B7D-4003-9639-00A96BF9E591}" type="presParOf" srcId="{07C5AA39-42A6-41CF-A59F-36528D9812F2}" destId="{881204E0-DE00-407C-934B-2F877F2DE19D}" srcOrd="1" destOrd="0" presId="urn:microsoft.com/office/officeart/2005/8/layout/hProcess11"/>
    <dgm:cxn modelId="{56151ED8-43BC-4A0A-AC3A-004F9589B3F8}" type="presParOf" srcId="{07C5AA39-42A6-41CF-A59F-36528D9812F2}" destId="{308E3CE3-BCBE-4C1E-A9B8-2EFDA9113CFE}" srcOrd="2" destOrd="0" presId="urn:microsoft.com/office/officeart/2005/8/layout/hProcess11"/>
    <dgm:cxn modelId="{05DC5D16-564B-402F-B181-68387EC1ABE3}" type="presParOf" srcId="{0B60FB5F-D495-49AD-8EC4-90B3D4A14110}" destId="{BE563FDF-221F-4DCB-B706-0E756E8B3FD1}" srcOrd="1" destOrd="0" presId="urn:microsoft.com/office/officeart/2005/8/layout/hProcess11"/>
    <dgm:cxn modelId="{AE45AE2C-4B16-47B5-84BF-47657BC66B5D}" type="presParOf" srcId="{0B60FB5F-D495-49AD-8EC4-90B3D4A14110}" destId="{C3006F57-B0EE-4DA8-B6CD-49A8726BE4A5}" srcOrd="2" destOrd="0" presId="urn:microsoft.com/office/officeart/2005/8/layout/hProcess11"/>
    <dgm:cxn modelId="{C7FFE9C1-9BF6-4E60-AEF0-3721D7F10463}" type="presParOf" srcId="{C3006F57-B0EE-4DA8-B6CD-49A8726BE4A5}" destId="{3E1B789A-1017-4111-8D47-7FFB7F302AB1}" srcOrd="0" destOrd="0" presId="urn:microsoft.com/office/officeart/2005/8/layout/hProcess11"/>
    <dgm:cxn modelId="{113DD8A8-A1A7-4D44-A589-6F21EFBC7DE2}" type="presParOf" srcId="{C3006F57-B0EE-4DA8-B6CD-49A8726BE4A5}" destId="{44BDF8F9-F307-4B12-86FA-2AB4C3012B3A}" srcOrd="1" destOrd="0" presId="urn:microsoft.com/office/officeart/2005/8/layout/hProcess11"/>
    <dgm:cxn modelId="{FFB46F65-D589-4285-9727-A1093D27B2EF}" type="presParOf" srcId="{C3006F57-B0EE-4DA8-B6CD-49A8726BE4A5}" destId="{9B8A4E45-EB3B-4232-BF1A-681FCB3DACCC}" srcOrd="2" destOrd="0" presId="urn:microsoft.com/office/officeart/2005/8/layout/hProcess11"/>
    <dgm:cxn modelId="{D8F2E903-EF79-47AB-A40C-56E4080D0AFE}" type="presParOf" srcId="{0B60FB5F-D495-49AD-8EC4-90B3D4A14110}" destId="{FACA9B4F-19A4-487D-BF94-2B91DA305EFE}" srcOrd="3" destOrd="0" presId="urn:microsoft.com/office/officeart/2005/8/layout/hProcess11"/>
    <dgm:cxn modelId="{22A0A2EA-C97F-417F-B9EA-485ABF917113}" type="presParOf" srcId="{0B60FB5F-D495-49AD-8EC4-90B3D4A14110}" destId="{BD10ACD0-2356-424A-9341-6BB0C4313B9B}" srcOrd="4" destOrd="0" presId="urn:microsoft.com/office/officeart/2005/8/layout/hProcess11"/>
    <dgm:cxn modelId="{95173A0E-7D1C-45B7-BA86-FBBF8614746B}" type="presParOf" srcId="{BD10ACD0-2356-424A-9341-6BB0C4313B9B}" destId="{76609E70-D143-48CD-BD0E-ECED9DF4E1B4}" srcOrd="0" destOrd="0" presId="urn:microsoft.com/office/officeart/2005/8/layout/hProcess11"/>
    <dgm:cxn modelId="{C30E5D62-3073-49AE-A114-742BFBECB8A8}" type="presParOf" srcId="{BD10ACD0-2356-424A-9341-6BB0C4313B9B}" destId="{4F266E4D-1190-4D3A-9139-2FC4CB627BE6}" srcOrd="1" destOrd="0" presId="urn:microsoft.com/office/officeart/2005/8/layout/hProcess11"/>
    <dgm:cxn modelId="{571D37A0-A330-4CDC-B6E9-9741E8614270}" type="presParOf" srcId="{BD10ACD0-2356-424A-9341-6BB0C4313B9B}" destId="{516A7DA3-861E-43F8-8177-CDF04CEA94E8}"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EDED1E-077D-4FF0-90FB-E20D1FFA9352}">
      <dsp:nvSpPr>
        <dsp:cNvPr id="0" name=""/>
        <dsp:cNvSpPr/>
      </dsp:nvSpPr>
      <dsp:spPr>
        <a:xfrm rot="10800000">
          <a:off x="0" y="297826"/>
          <a:ext cx="6096001" cy="397102"/>
        </a:xfrm>
        <a:prstGeom prst="notchedRightArrow">
          <a:avLst/>
        </a:prstGeom>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hemeClr val="accent1"/>
        </a:lnRef>
        <a:fillRef idx="3">
          <a:schemeClr val="accent1"/>
        </a:fillRef>
        <a:effectRef idx="3">
          <a:schemeClr val="accent1"/>
        </a:effectRef>
        <a:fontRef idx="minor">
          <a:schemeClr val="lt1"/>
        </a:fontRef>
      </dsp:style>
    </dsp:sp>
    <dsp:sp modelId="{81848DB1-76D8-45C2-8139-BAE8B42DD17A}">
      <dsp:nvSpPr>
        <dsp:cNvPr id="0" name=""/>
        <dsp:cNvSpPr/>
      </dsp:nvSpPr>
      <dsp:spPr>
        <a:xfrm>
          <a:off x="3019330" y="29981"/>
          <a:ext cx="1254186" cy="3971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rtl="1">
            <a:lnSpc>
              <a:spcPct val="90000"/>
            </a:lnSpc>
            <a:spcBef>
              <a:spcPct val="0"/>
            </a:spcBef>
            <a:spcAft>
              <a:spcPct val="35000"/>
            </a:spcAft>
          </a:pPr>
          <a:r>
            <a:rPr lang="ar-SA" sz="1600" b="1" kern="1200" dirty="0"/>
            <a:t>2021/09/12</a:t>
          </a:r>
          <a:endParaRPr lang="ar-KW" sz="1600" b="1" kern="1200" dirty="0"/>
        </a:p>
      </dsp:txBody>
      <dsp:txXfrm>
        <a:off x="3019330" y="29981"/>
        <a:ext cx="1254186" cy="397102"/>
      </dsp:txXfrm>
    </dsp:sp>
    <dsp:sp modelId="{881204E0-DE00-407C-934B-2F877F2DE19D}">
      <dsp:nvSpPr>
        <dsp:cNvPr id="0" name=""/>
        <dsp:cNvSpPr/>
      </dsp:nvSpPr>
      <dsp:spPr>
        <a:xfrm>
          <a:off x="3602666" y="446739"/>
          <a:ext cx="99275" cy="99275"/>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E1B789A-1017-4111-8D47-7FFB7F302AB1}">
      <dsp:nvSpPr>
        <dsp:cNvPr id="0" name=""/>
        <dsp:cNvSpPr/>
      </dsp:nvSpPr>
      <dsp:spPr>
        <a:xfrm>
          <a:off x="1273768" y="0"/>
          <a:ext cx="1643287" cy="2195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ctr" defTabSz="711200" rtl="1">
            <a:lnSpc>
              <a:spcPct val="90000"/>
            </a:lnSpc>
            <a:spcBef>
              <a:spcPct val="0"/>
            </a:spcBef>
            <a:spcAft>
              <a:spcPct val="35000"/>
            </a:spcAft>
          </a:pPr>
          <a:r>
            <a:rPr lang="ar-KW" sz="1600" b="1" kern="1200" dirty="0"/>
            <a:t>2021/09/</a:t>
          </a:r>
          <a:r>
            <a:rPr lang="ar-SA" sz="1600" b="1" kern="1200" dirty="0"/>
            <a:t>19</a:t>
          </a:r>
          <a:endParaRPr lang="ar-KW" sz="1200" b="1" kern="1200" dirty="0"/>
        </a:p>
      </dsp:txBody>
      <dsp:txXfrm>
        <a:off x="1273768" y="0"/>
        <a:ext cx="1643287" cy="219525"/>
      </dsp:txXfrm>
    </dsp:sp>
    <dsp:sp modelId="{44BDF8F9-F307-4B12-86FA-2AB4C3012B3A}">
      <dsp:nvSpPr>
        <dsp:cNvPr id="0" name=""/>
        <dsp:cNvSpPr/>
      </dsp:nvSpPr>
      <dsp:spPr>
        <a:xfrm>
          <a:off x="2003418" y="478387"/>
          <a:ext cx="99275" cy="99275"/>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76609E70-D143-48CD-BD0E-ECED9DF4E1B4}">
      <dsp:nvSpPr>
        <dsp:cNvPr id="0" name=""/>
        <dsp:cNvSpPr/>
      </dsp:nvSpPr>
      <dsp:spPr>
        <a:xfrm>
          <a:off x="0" y="18004"/>
          <a:ext cx="1368846" cy="3971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rtl="1">
            <a:lnSpc>
              <a:spcPct val="90000"/>
            </a:lnSpc>
            <a:spcBef>
              <a:spcPct val="0"/>
            </a:spcBef>
            <a:spcAft>
              <a:spcPct val="35000"/>
            </a:spcAft>
          </a:pPr>
          <a:r>
            <a:rPr lang="ar-SA" sz="1600" b="1" kern="1200" dirty="0"/>
            <a:t>2021/09/26</a:t>
          </a:r>
          <a:endParaRPr lang="ar-KW" sz="1600" b="1" kern="1200" dirty="0"/>
        </a:p>
      </dsp:txBody>
      <dsp:txXfrm>
        <a:off x="0" y="18004"/>
        <a:ext cx="1368846" cy="397102"/>
      </dsp:txXfrm>
    </dsp:sp>
    <dsp:sp modelId="{4F266E4D-1190-4D3A-9139-2FC4CB627BE6}">
      <dsp:nvSpPr>
        <dsp:cNvPr id="0" name=""/>
        <dsp:cNvSpPr/>
      </dsp:nvSpPr>
      <dsp:spPr>
        <a:xfrm>
          <a:off x="498756" y="446739"/>
          <a:ext cx="99275" cy="99275"/>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EDED1E-077D-4FF0-90FB-E20D1FFA9352}">
      <dsp:nvSpPr>
        <dsp:cNvPr id="0" name=""/>
        <dsp:cNvSpPr/>
      </dsp:nvSpPr>
      <dsp:spPr>
        <a:xfrm rot="10800000">
          <a:off x="0" y="297826"/>
          <a:ext cx="6096001" cy="397102"/>
        </a:xfrm>
        <a:prstGeom prst="notchedRightArrow">
          <a:avLst/>
        </a:prstGeom>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hemeClr val="accent1"/>
        </a:lnRef>
        <a:fillRef idx="3">
          <a:schemeClr val="accent1"/>
        </a:fillRef>
        <a:effectRef idx="3">
          <a:schemeClr val="accent1"/>
        </a:effectRef>
        <a:fontRef idx="minor">
          <a:schemeClr val="lt1"/>
        </a:fontRef>
      </dsp:style>
    </dsp:sp>
    <dsp:sp modelId="{81848DB1-76D8-45C2-8139-BAE8B42DD17A}">
      <dsp:nvSpPr>
        <dsp:cNvPr id="0" name=""/>
        <dsp:cNvSpPr/>
      </dsp:nvSpPr>
      <dsp:spPr>
        <a:xfrm>
          <a:off x="3025925" y="14990"/>
          <a:ext cx="1254186" cy="3971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rtl="1">
            <a:lnSpc>
              <a:spcPct val="90000"/>
            </a:lnSpc>
            <a:spcBef>
              <a:spcPct val="0"/>
            </a:spcBef>
            <a:spcAft>
              <a:spcPct val="35000"/>
            </a:spcAft>
          </a:pPr>
          <a:r>
            <a:rPr lang="ar-SA" sz="1600" b="1" kern="1200" dirty="0"/>
            <a:t>2021/09/19</a:t>
          </a:r>
        </a:p>
        <a:p>
          <a:pPr lvl="0" algn="ctr" defTabSz="711200" rtl="1">
            <a:lnSpc>
              <a:spcPct val="90000"/>
            </a:lnSpc>
            <a:spcBef>
              <a:spcPct val="0"/>
            </a:spcBef>
            <a:spcAft>
              <a:spcPct val="35000"/>
            </a:spcAft>
          </a:pPr>
          <a:r>
            <a:rPr lang="ar-SA" sz="1600" b="1" kern="1200" dirty="0"/>
            <a:t>2021/09/20                                                </a:t>
          </a:r>
          <a:endParaRPr lang="ar-KW" sz="1600" b="1" kern="1200" dirty="0"/>
        </a:p>
      </dsp:txBody>
      <dsp:txXfrm>
        <a:off x="3025925" y="14990"/>
        <a:ext cx="1254186" cy="397102"/>
      </dsp:txXfrm>
    </dsp:sp>
    <dsp:sp modelId="{881204E0-DE00-407C-934B-2F877F2DE19D}">
      <dsp:nvSpPr>
        <dsp:cNvPr id="0" name=""/>
        <dsp:cNvSpPr/>
      </dsp:nvSpPr>
      <dsp:spPr>
        <a:xfrm>
          <a:off x="3602666" y="446739"/>
          <a:ext cx="99275" cy="99275"/>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E1B789A-1017-4111-8D47-7FFB7F302AB1}">
      <dsp:nvSpPr>
        <dsp:cNvPr id="0" name=""/>
        <dsp:cNvSpPr/>
      </dsp:nvSpPr>
      <dsp:spPr>
        <a:xfrm>
          <a:off x="1273768" y="5406"/>
          <a:ext cx="1643287" cy="2195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ctr" defTabSz="711200" rtl="1">
            <a:lnSpc>
              <a:spcPct val="90000"/>
            </a:lnSpc>
            <a:spcBef>
              <a:spcPct val="0"/>
            </a:spcBef>
            <a:spcAft>
              <a:spcPct val="35000"/>
            </a:spcAft>
          </a:pPr>
          <a:r>
            <a:rPr lang="ar-SA" sz="1600" b="1" kern="1200" dirty="0"/>
            <a:t>2021/09/26</a:t>
          </a:r>
          <a:endParaRPr lang="ar-KW" sz="1400" b="1" kern="1200" dirty="0"/>
        </a:p>
      </dsp:txBody>
      <dsp:txXfrm>
        <a:off x="1273768" y="5406"/>
        <a:ext cx="1643287" cy="219525"/>
      </dsp:txXfrm>
    </dsp:sp>
    <dsp:sp modelId="{44BDF8F9-F307-4B12-86FA-2AB4C3012B3A}">
      <dsp:nvSpPr>
        <dsp:cNvPr id="0" name=""/>
        <dsp:cNvSpPr/>
      </dsp:nvSpPr>
      <dsp:spPr>
        <a:xfrm>
          <a:off x="2003418" y="478387"/>
          <a:ext cx="99275" cy="99275"/>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76609E70-D143-48CD-BD0E-ECED9DF4E1B4}">
      <dsp:nvSpPr>
        <dsp:cNvPr id="0" name=""/>
        <dsp:cNvSpPr/>
      </dsp:nvSpPr>
      <dsp:spPr>
        <a:xfrm>
          <a:off x="0" y="0"/>
          <a:ext cx="1468495" cy="3971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rtl="1">
            <a:lnSpc>
              <a:spcPct val="90000"/>
            </a:lnSpc>
            <a:spcBef>
              <a:spcPct val="0"/>
            </a:spcBef>
            <a:spcAft>
              <a:spcPct val="35000"/>
            </a:spcAft>
          </a:pPr>
          <a:r>
            <a:rPr lang="ar-SA" sz="1600" b="1" kern="1200" dirty="0"/>
            <a:t>2021/10/03</a:t>
          </a:r>
          <a:endParaRPr lang="ar-KW" sz="1400" b="1" kern="1200" dirty="0"/>
        </a:p>
      </dsp:txBody>
      <dsp:txXfrm>
        <a:off x="0" y="0"/>
        <a:ext cx="1468495" cy="397102"/>
      </dsp:txXfrm>
    </dsp:sp>
    <dsp:sp modelId="{4F266E4D-1190-4D3A-9139-2FC4CB627BE6}">
      <dsp:nvSpPr>
        <dsp:cNvPr id="0" name=""/>
        <dsp:cNvSpPr/>
      </dsp:nvSpPr>
      <dsp:spPr>
        <a:xfrm>
          <a:off x="498756" y="446739"/>
          <a:ext cx="99275" cy="99275"/>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KW"/>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KW"/>
          </a:p>
        </p:txBody>
      </p:sp>
      <p:sp>
        <p:nvSpPr>
          <p:cNvPr id="4" name="Date Placeholder 3"/>
          <p:cNvSpPr>
            <a:spLocks noGrp="1"/>
          </p:cNvSpPr>
          <p:nvPr>
            <p:ph type="dt" sz="half" idx="10"/>
          </p:nvPr>
        </p:nvSpPr>
        <p:spPr/>
        <p:txBody>
          <a:bodyPr/>
          <a:lstStyle/>
          <a:p>
            <a:pPr>
              <a:defRPr/>
            </a:pPr>
            <a:fld id="{D81DC0EC-3B0C-4598-A45C-9F15976EB8A4}" type="datetimeFigureOut">
              <a:rPr lang="ar-KW" smtClean="0"/>
              <a:pPr>
                <a:defRPr/>
              </a:pPr>
              <a:t>03/12/1442</a:t>
            </a:fld>
            <a:endParaRPr lang="ar-KW"/>
          </a:p>
        </p:txBody>
      </p:sp>
      <p:sp>
        <p:nvSpPr>
          <p:cNvPr id="5" name="Footer Placeholder 4"/>
          <p:cNvSpPr>
            <a:spLocks noGrp="1"/>
          </p:cNvSpPr>
          <p:nvPr>
            <p:ph type="ftr" sz="quarter" idx="11"/>
          </p:nvPr>
        </p:nvSpPr>
        <p:spPr/>
        <p:txBody>
          <a:bodyPr/>
          <a:lstStyle/>
          <a:p>
            <a:pPr>
              <a:defRPr/>
            </a:pPr>
            <a:endParaRPr lang="ar-KW"/>
          </a:p>
        </p:txBody>
      </p:sp>
      <p:sp>
        <p:nvSpPr>
          <p:cNvPr id="6" name="Slide Number Placeholder 5"/>
          <p:cNvSpPr>
            <a:spLocks noGrp="1"/>
          </p:cNvSpPr>
          <p:nvPr>
            <p:ph type="sldNum" sz="quarter" idx="12"/>
          </p:nvPr>
        </p:nvSpPr>
        <p:spPr/>
        <p:txBody>
          <a:bodyPr/>
          <a:lstStyle/>
          <a:p>
            <a:fld id="{40E5B602-B840-4623-9F1E-836AC1952C2F}" type="slidenum">
              <a:rPr lang="ar-KW" altLang="ar-KW" smtClean="0"/>
              <a:pPr/>
              <a:t>‹#›</a:t>
            </a:fld>
            <a:endParaRPr lang="ar-KW" altLang="ar-KW"/>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4384"/>
          </a:xfrm>
          <a:prstGeom prst="rect">
            <a:avLst/>
          </a:prstGeom>
        </p:spPr>
      </p:pic>
    </p:spTree>
    <p:extLst>
      <p:ext uri="{BB962C8B-B14F-4D97-AF65-F5344CB8AC3E}">
        <p14:creationId xmlns:p14="http://schemas.microsoft.com/office/powerpoint/2010/main" val="2995321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KW"/>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4" name="Date Placeholder 3"/>
          <p:cNvSpPr>
            <a:spLocks noGrp="1"/>
          </p:cNvSpPr>
          <p:nvPr>
            <p:ph type="dt" sz="half" idx="10"/>
          </p:nvPr>
        </p:nvSpPr>
        <p:spPr/>
        <p:txBody>
          <a:bodyPr/>
          <a:lstStyle/>
          <a:p>
            <a:pPr>
              <a:defRPr/>
            </a:pPr>
            <a:fld id="{D81DC0EC-3B0C-4598-A45C-9F15976EB8A4}" type="datetimeFigureOut">
              <a:rPr lang="ar-KW" smtClean="0"/>
              <a:pPr>
                <a:defRPr/>
              </a:pPr>
              <a:t>03/12/1442</a:t>
            </a:fld>
            <a:endParaRPr lang="ar-KW"/>
          </a:p>
        </p:txBody>
      </p:sp>
      <p:sp>
        <p:nvSpPr>
          <p:cNvPr id="5" name="Footer Placeholder 4"/>
          <p:cNvSpPr>
            <a:spLocks noGrp="1"/>
          </p:cNvSpPr>
          <p:nvPr>
            <p:ph type="ftr" sz="quarter" idx="11"/>
          </p:nvPr>
        </p:nvSpPr>
        <p:spPr/>
        <p:txBody>
          <a:bodyPr/>
          <a:lstStyle/>
          <a:p>
            <a:pPr>
              <a:defRPr/>
            </a:pPr>
            <a:endParaRPr lang="ar-KW"/>
          </a:p>
        </p:txBody>
      </p:sp>
      <p:sp>
        <p:nvSpPr>
          <p:cNvPr id="6" name="Slide Number Placeholder 5"/>
          <p:cNvSpPr>
            <a:spLocks noGrp="1"/>
          </p:cNvSpPr>
          <p:nvPr>
            <p:ph type="sldNum" sz="quarter" idx="12"/>
          </p:nvPr>
        </p:nvSpPr>
        <p:spPr/>
        <p:txBody>
          <a:bodyPr/>
          <a:lstStyle/>
          <a:p>
            <a:fld id="{40E5B602-B840-4623-9F1E-836AC1952C2F}" type="slidenum">
              <a:rPr lang="ar-KW" altLang="ar-KW" smtClean="0"/>
              <a:pPr/>
              <a:t>‹#›</a:t>
            </a:fld>
            <a:endParaRPr lang="ar-KW" altLang="ar-KW"/>
          </a:p>
        </p:txBody>
      </p:sp>
    </p:spTree>
    <p:extLst>
      <p:ext uri="{BB962C8B-B14F-4D97-AF65-F5344CB8AC3E}">
        <p14:creationId xmlns:p14="http://schemas.microsoft.com/office/powerpoint/2010/main" val="773733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r-KW"/>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4" name="Date Placeholder 3"/>
          <p:cNvSpPr>
            <a:spLocks noGrp="1"/>
          </p:cNvSpPr>
          <p:nvPr>
            <p:ph type="dt" sz="half" idx="10"/>
          </p:nvPr>
        </p:nvSpPr>
        <p:spPr/>
        <p:txBody>
          <a:bodyPr/>
          <a:lstStyle/>
          <a:p>
            <a:pPr>
              <a:defRPr/>
            </a:pPr>
            <a:fld id="{D81DC0EC-3B0C-4598-A45C-9F15976EB8A4}" type="datetimeFigureOut">
              <a:rPr lang="ar-KW" smtClean="0"/>
              <a:pPr>
                <a:defRPr/>
              </a:pPr>
              <a:t>03/12/1442</a:t>
            </a:fld>
            <a:endParaRPr lang="ar-KW"/>
          </a:p>
        </p:txBody>
      </p:sp>
      <p:sp>
        <p:nvSpPr>
          <p:cNvPr id="5" name="Footer Placeholder 4"/>
          <p:cNvSpPr>
            <a:spLocks noGrp="1"/>
          </p:cNvSpPr>
          <p:nvPr>
            <p:ph type="ftr" sz="quarter" idx="11"/>
          </p:nvPr>
        </p:nvSpPr>
        <p:spPr/>
        <p:txBody>
          <a:bodyPr/>
          <a:lstStyle/>
          <a:p>
            <a:pPr>
              <a:defRPr/>
            </a:pPr>
            <a:endParaRPr lang="ar-KW"/>
          </a:p>
        </p:txBody>
      </p:sp>
      <p:sp>
        <p:nvSpPr>
          <p:cNvPr id="6" name="Slide Number Placeholder 5"/>
          <p:cNvSpPr>
            <a:spLocks noGrp="1"/>
          </p:cNvSpPr>
          <p:nvPr>
            <p:ph type="sldNum" sz="quarter" idx="12"/>
          </p:nvPr>
        </p:nvSpPr>
        <p:spPr/>
        <p:txBody>
          <a:bodyPr/>
          <a:lstStyle/>
          <a:p>
            <a:fld id="{40E5B602-B840-4623-9F1E-836AC1952C2F}" type="slidenum">
              <a:rPr lang="ar-KW" altLang="ar-KW" smtClean="0"/>
              <a:pPr/>
              <a:t>‹#›</a:t>
            </a:fld>
            <a:endParaRPr lang="ar-KW" altLang="ar-KW"/>
          </a:p>
        </p:txBody>
      </p:sp>
    </p:spTree>
    <p:extLst>
      <p:ext uri="{BB962C8B-B14F-4D97-AF65-F5344CB8AC3E}">
        <p14:creationId xmlns:p14="http://schemas.microsoft.com/office/powerpoint/2010/main" val="350059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KW"/>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4" name="Date Placeholder 3"/>
          <p:cNvSpPr>
            <a:spLocks noGrp="1"/>
          </p:cNvSpPr>
          <p:nvPr>
            <p:ph type="dt" sz="half" idx="10"/>
          </p:nvPr>
        </p:nvSpPr>
        <p:spPr/>
        <p:txBody>
          <a:bodyPr/>
          <a:lstStyle/>
          <a:p>
            <a:pPr>
              <a:defRPr/>
            </a:pPr>
            <a:fld id="{D81DC0EC-3B0C-4598-A45C-9F15976EB8A4}" type="datetimeFigureOut">
              <a:rPr lang="ar-KW" smtClean="0"/>
              <a:pPr>
                <a:defRPr/>
              </a:pPr>
              <a:t>03/12/1442</a:t>
            </a:fld>
            <a:endParaRPr lang="ar-KW"/>
          </a:p>
        </p:txBody>
      </p:sp>
      <p:sp>
        <p:nvSpPr>
          <p:cNvPr id="5" name="Footer Placeholder 4"/>
          <p:cNvSpPr>
            <a:spLocks noGrp="1"/>
          </p:cNvSpPr>
          <p:nvPr>
            <p:ph type="ftr" sz="quarter" idx="11"/>
          </p:nvPr>
        </p:nvSpPr>
        <p:spPr/>
        <p:txBody>
          <a:bodyPr/>
          <a:lstStyle/>
          <a:p>
            <a:pPr>
              <a:defRPr/>
            </a:pPr>
            <a:endParaRPr lang="ar-KW"/>
          </a:p>
        </p:txBody>
      </p:sp>
      <p:sp>
        <p:nvSpPr>
          <p:cNvPr id="6" name="Slide Number Placeholder 5"/>
          <p:cNvSpPr>
            <a:spLocks noGrp="1"/>
          </p:cNvSpPr>
          <p:nvPr>
            <p:ph type="sldNum" sz="quarter" idx="12"/>
          </p:nvPr>
        </p:nvSpPr>
        <p:spPr/>
        <p:txBody>
          <a:bodyPr/>
          <a:lstStyle/>
          <a:p>
            <a:fld id="{40E5B602-B840-4623-9F1E-836AC1952C2F}" type="slidenum">
              <a:rPr lang="ar-KW" altLang="ar-KW" smtClean="0"/>
              <a:pPr/>
              <a:t>‹#›</a:t>
            </a:fld>
            <a:endParaRPr lang="ar-KW" altLang="ar-KW"/>
          </a:p>
        </p:txBody>
      </p:sp>
    </p:spTree>
    <p:extLst>
      <p:ext uri="{BB962C8B-B14F-4D97-AF65-F5344CB8AC3E}">
        <p14:creationId xmlns:p14="http://schemas.microsoft.com/office/powerpoint/2010/main" val="861621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KW"/>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81DC0EC-3B0C-4598-A45C-9F15976EB8A4}" type="datetimeFigureOut">
              <a:rPr lang="ar-KW" smtClean="0"/>
              <a:pPr>
                <a:defRPr/>
              </a:pPr>
              <a:t>03/12/1442</a:t>
            </a:fld>
            <a:endParaRPr lang="ar-KW"/>
          </a:p>
        </p:txBody>
      </p:sp>
      <p:sp>
        <p:nvSpPr>
          <p:cNvPr id="5" name="Footer Placeholder 4"/>
          <p:cNvSpPr>
            <a:spLocks noGrp="1"/>
          </p:cNvSpPr>
          <p:nvPr>
            <p:ph type="ftr" sz="quarter" idx="11"/>
          </p:nvPr>
        </p:nvSpPr>
        <p:spPr/>
        <p:txBody>
          <a:bodyPr/>
          <a:lstStyle/>
          <a:p>
            <a:pPr>
              <a:defRPr/>
            </a:pPr>
            <a:endParaRPr lang="ar-KW"/>
          </a:p>
        </p:txBody>
      </p:sp>
      <p:sp>
        <p:nvSpPr>
          <p:cNvPr id="6" name="Slide Number Placeholder 5"/>
          <p:cNvSpPr>
            <a:spLocks noGrp="1"/>
          </p:cNvSpPr>
          <p:nvPr>
            <p:ph type="sldNum" sz="quarter" idx="12"/>
          </p:nvPr>
        </p:nvSpPr>
        <p:spPr/>
        <p:txBody>
          <a:bodyPr/>
          <a:lstStyle/>
          <a:p>
            <a:fld id="{40E5B602-B840-4623-9F1E-836AC1952C2F}" type="slidenum">
              <a:rPr lang="ar-KW" altLang="ar-KW" smtClean="0"/>
              <a:pPr/>
              <a:t>‹#›</a:t>
            </a:fld>
            <a:endParaRPr lang="ar-KW" altLang="ar-KW"/>
          </a:p>
        </p:txBody>
      </p:sp>
    </p:spTree>
    <p:extLst>
      <p:ext uri="{BB962C8B-B14F-4D97-AF65-F5344CB8AC3E}">
        <p14:creationId xmlns:p14="http://schemas.microsoft.com/office/powerpoint/2010/main" val="1399962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KW"/>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5" name="Date Placeholder 4"/>
          <p:cNvSpPr>
            <a:spLocks noGrp="1"/>
          </p:cNvSpPr>
          <p:nvPr>
            <p:ph type="dt" sz="half" idx="10"/>
          </p:nvPr>
        </p:nvSpPr>
        <p:spPr/>
        <p:txBody>
          <a:bodyPr/>
          <a:lstStyle/>
          <a:p>
            <a:pPr>
              <a:defRPr/>
            </a:pPr>
            <a:fld id="{D81DC0EC-3B0C-4598-A45C-9F15976EB8A4}" type="datetimeFigureOut">
              <a:rPr lang="ar-KW" smtClean="0"/>
              <a:pPr>
                <a:defRPr/>
              </a:pPr>
              <a:t>03/12/1442</a:t>
            </a:fld>
            <a:endParaRPr lang="ar-KW"/>
          </a:p>
        </p:txBody>
      </p:sp>
      <p:sp>
        <p:nvSpPr>
          <p:cNvPr id="6" name="Footer Placeholder 5"/>
          <p:cNvSpPr>
            <a:spLocks noGrp="1"/>
          </p:cNvSpPr>
          <p:nvPr>
            <p:ph type="ftr" sz="quarter" idx="11"/>
          </p:nvPr>
        </p:nvSpPr>
        <p:spPr/>
        <p:txBody>
          <a:bodyPr/>
          <a:lstStyle/>
          <a:p>
            <a:pPr>
              <a:defRPr/>
            </a:pPr>
            <a:endParaRPr lang="ar-KW"/>
          </a:p>
        </p:txBody>
      </p:sp>
      <p:sp>
        <p:nvSpPr>
          <p:cNvPr id="7" name="Slide Number Placeholder 6"/>
          <p:cNvSpPr>
            <a:spLocks noGrp="1"/>
          </p:cNvSpPr>
          <p:nvPr>
            <p:ph type="sldNum" sz="quarter" idx="12"/>
          </p:nvPr>
        </p:nvSpPr>
        <p:spPr/>
        <p:txBody>
          <a:bodyPr/>
          <a:lstStyle/>
          <a:p>
            <a:fld id="{40E5B602-B840-4623-9F1E-836AC1952C2F}" type="slidenum">
              <a:rPr lang="ar-KW" altLang="ar-KW" smtClean="0"/>
              <a:pPr/>
              <a:t>‹#›</a:t>
            </a:fld>
            <a:endParaRPr lang="ar-KW" altLang="ar-KW"/>
          </a:p>
        </p:txBody>
      </p:sp>
    </p:spTree>
    <p:extLst>
      <p:ext uri="{BB962C8B-B14F-4D97-AF65-F5344CB8AC3E}">
        <p14:creationId xmlns:p14="http://schemas.microsoft.com/office/powerpoint/2010/main" val="2203070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r-KW"/>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7" name="Date Placeholder 6"/>
          <p:cNvSpPr>
            <a:spLocks noGrp="1"/>
          </p:cNvSpPr>
          <p:nvPr>
            <p:ph type="dt" sz="half" idx="10"/>
          </p:nvPr>
        </p:nvSpPr>
        <p:spPr/>
        <p:txBody>
          <a:bodyPr/>
          <a:lstStyle/>
          <a:p>
            <a:pPr>
              <a:defRPr/>
            </a:pPr>
            <a:fld id="{D81DC0EC-3B0C-4598-A45C-9F15976EB8A4}" type="datetimeFigureOut">
              <a:rPr lang="ar-KW" smtClean="0"/>
              <a:pPr>
                <a:defRPr/>
              </a:pPr>
              <a:t>03/12/1442</a:t>
            </a:fld>
            <a:endParaRPr lang="ar-KW"/>
          </a:p>
        </p:txBody>
      </p:sp>
      <p:sp>
        <p:nvSpPr>
          <p:cNvPr id="8" name="Footer Placeholder 7"/>
          <p:cNvSpPr>
            <a:spLocks noGrp="1"/>
          </p:cNvSpPr>
          <p:nvPr>
            <p:ph type="ftr" sz="quarter" idx="11"/>
          </p:nvPr>
        </p:nvSpPr>
        <p:spPr/>
        <p:txBody>
          <a:bodyPr/>
          <a:lstStyle/>
          <a:p>
            <a:pPr>
              <a:defRPr/>
            </a:pPr>
            <a:endParaRPr lang="ar-KW"/>
          </a:p>
        </p:txBody>
      </p:sp>
      <p:sp>
        <p:nvSpPr>
          <p:cNvPr id="9" name="Slide Number Placeholder 8"/>
          <p:cNvSpPr>
            <a:spLocks noGrp="1"/>
          </p:cNvSpPr>
          <p:nvPr>
            <p:ph type="sldNum" sz="quarter" idx="12"/>
          </p:nvPr>
        </p:nvSpPr>
        <p:spPr/>
        <p:txBody>
          <a:bodyPr/>
          <a:lstStyle/>
          <a:p>
            <a:fld id="{40E5B602-B840-4623-9F1E-836AC1952C2F}" type="slidenum">
              <a:rPr lang="ar-KW" altLang="ar-KW" smtClean="0"/>
              <a:pPr/>
              <a:t>‹#›</a:t>
            </a:fld>
            <a:endParaRPr lang="ar-KW" altLang="ar-KW"/>
          </a:p>
        </p:txBody>
      </p:sp>
    </p:spTree>
    <p:extLst>
      <p:ext uri="{BB962C8B-B14F-4D97-AF65-F5344CB8AC3E}">
        <p14:creationId xmlns:p14="http://schemas.microsoft.com/office/powerpoint/2010/main" val="2421255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KW"/>
          </a:p>
        </p:txBody>
      </p:sp>
      <p:sp>
        <p:nvSpPr>
          <p:cNvPr id="3" name="Date Placeholder 2"/>
          <p:cNvSpPr>
            <a:spLocks noGrp="1"/>
          </p:cNvSpPr>
          <p:nvPr>
            <p:ph type="dt" sz="half" idx="10"/>
          </p:nvPr>
        </p:nvSpPr>
        <p:spPr/>
        <p:txBody>
          <a:bodyPr/>
          <a:lstStyle/>
          <a:p>
            <a:pPr>
              <a:defRPr/>
            </a:pPr>
            <a:fld id="{D81DC0EC-3B0C-4598-A45C-9F15976EB8A4}" type="datetimeFigureOut">
              <a:rPr lang="ar-KW" smtClean="0"/>
              <a:pPr>
                <a:defRPr/>
              </a:pPr>
              <a:t>03/12/1442</a:t>
            </a:fld>
            <a:endParaRPr lang="ar-KW"/>
          </a:p>
        </p:txBody>
      </p:sp>
      <p:sp>
        <p:nvSpPr>
          <p:cNvPr id="4" name="Footer Placeholder 3"/>
          <p:cNvSpPr>
            <a:spLocks noGrp="1"/>
          </p:cNvSpPr>
          <p:nvPr>
            <p:ph type="ftr" sz="quarter" idx="11"/>
          </p:nvPr>
        </p:nvSpPr>
        <p:spPr/>
        <p:txBody>
          <a:bodyPr/>
          <a:lstStyle/>
          <a:p>
            <a:pPr>
              <a:defRPr/>
            </a:pPr>
            <a:endParaRPr lang="ar-KW"/>
          </a:p>
        </p:txBody>
      </p:sp>
      <p:sp>
        <p:nvSpPr>
          <p:cNvPr id="5" name="Slide Number Placeholder 4"/>
          <p:cNvSpPr>
            <a:spLocks noGrp="1"/>
          </p:cNvSpPr>
          <p:nvPr>
            <p:ph type="sldNum" sz="quarter" idx="12"/>
          </p:nvPr>
        </p:nvSpPr>
        <p:spPr/>
        <p:txBody>
          <a:bodyPr/>
          <a:lstStyle/>
          <a:p>
            <a:fld id="{40E5B602-B840-4623-9F1E-836AC1952C2F}" type="slidenum">
              <a:rPr lang="ar-KW" altLang="ar-KW" smtClean="0"/>
              <a:pPr/>
              <a:t>‹#›</a:t>
            </a:fld>
            <a:endParaRPr lang="ar-KW" altLang="ar-KW"/>
          </a:p>
        </p:txBody>
      </p:sp>
    </p:spTree>
    <p:extLst>
      <p:ext uri="{BB962C8B-B14F-4D97-AF65-F5344CB8AC3E}">
        <p14:creationId xmlns:p14="http://schemas.microsoft.com/office/powerpoint/2010/main" val="3808733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D81DC0EC-3B0C-4598-A45C-9F15976EB8A4}" type="datetimeFigureOut">
              <a:rPr lang="ar-KW" smtClean="0"/>
              <a:pPr>
                <a:defRPr/>
              </a:pPr>
              <a:t>03/12/1442</a:t>
            </a:fld>
            <a:endParaRPr lang="ar-KW"/>
          </a:p>
        </p:txBody>
      </p:sp>
      <p:sp>
        <p:nvSpPr>
          <p:cNvPr id="3" name="Footer Placeholder 2"/>
          <p:cNvSpPr>
            <a:spLocks noGrp="1"/>
          </p:cNvSpPr>
          <p:nvPr>
            <p:ph type="ftr" sz="quarter" idx="11"/>
          </p:nvPr>
        </p:nvSpPr>
        <p:spPr/>
        <p:txBody>
          <a:bodyPr/>
          <a:lstStyle/>
          <a:p>
            <a:pPr>
              <a:defRPr/>
            </a:pPr>
            <a:endParaRPr lang="ar-KW"/>
          </a:p>
        </p:txBody>
      </p:sp>
      <p:sp>
        <p:nvSpPr>
          <p:cNvPr id="4" name="Slide Number Placeholder 3"/>
          <p:cNvSpPr>
            <a:spLocks noGrp="1"/>
          </p:cNvSpPr>
          <p:nvPr>
            <p:ph type="sldNum" sz="quarter" idx="12"/>
          </p:nvPr>
        </p:nvSpPr>
        <p:spPr/>
        <p:txBody>
          <a:bodyPr/>
          <a:lstStyle/>
          <a:p>
            <a:fld id="{40E5B602-B840-4623-9F1E-836AC1952C2F}" type="slidenum">
              <a:rPr lang="ar-KW" altLang="ar-KW" smtClean="0"/>
              <a:pPr/>
              <a:t>‹#›</a:t>
            </a:fld>
            <a:endParaRPr lang="ar-KW" altLang="ar-KW"/>
          </a:p>
        </p:txBody>
      </p:sp>
    </p:spTree>
    <p:extLst>
      <p:ext uri="{BB962C8B-B14F-4D97-AF65-F5344CB8AC3E}">
        <p14:creationId xmlns:p14="http://schemas.microsoft.com/office/powerpoint/2010/main" val="19927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KW"/>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D81DC0EC-3B0C-4598-A45C-9F15976EB8A4}" type="datetimeFigureOut">
              <a:rPr lang="ar-KW" smtClean="0"/>
              <a:pPr>
                <a:defRPr/>
              </a:pPr>
              <a:t>03/12/1442</a:t>
            </a:fld>
            <a:endParaRPr lang="ar-KW"/>
          </a:p>
        </p:txBody>
      </p:sp>
      <p:sp>
        <p:nvSpPr>
          <p:cNvPr id="6" name="Footer Placeholder 5"/>
          <p:cNvSpPr>
            <a:spLocks noGrp="1"/>
          </p:cNvSpPr>
          <p:nvPr>
            <p:ph type="ftr" sz="quarter" idx="11"/>
          </p:nvPr>
        </p:nvSpPr>
        <p:spPr/>
        <p:txBody>
          <a:bodyPr/>
          <a:lstStyle/>
          <a:p>
            <a:pPr>
              <a:defRPr/>
            </a:pPr>
            <a:endParaRPr lang="ar-KW"/>
          </a:p>
        </p:txBody>
      </p:sp>
      <p:sp>
        <p:nvSpPr>
          <p:cNvPr id="7" name="Slide Number Placeholder 6"/>
          <p:cNvSpPr>
            <a:spLocks noGrp="1"/>
          </p:cNvSpPr>
          <p:nvPr>
            <p:ph type="sldNum" sz="quarter" idx="12"/>
          </p:nvPr>
        </p:nvSpPr>
        <p:spPr/>
        <p:txBody>
          <a:bodyPr/>
          <a:lstStyle/>
          <a:p>
            <a:fld id="{40E5B602-B840-4623-9F1E-836AC1952C2F}" type="slidenum">
              <a:rPr lang="ar-KW" altLang="ar-KW" smtClean="0"/>
              <a:pPr/>
              <a:t>‹#›</a:t>
            </a:fld>
            <a:endParaRPr lang="ar-KW" altLang="ar-KW"/>
          </a:p>
        </p:txBody>
      </p:sp>
    </p:spTree>
    <p:extLst>
      <p:ext uri="{BB962C8B-B14F-4D97-AF65-F5344CB8AC3E}">
        <p14:creationId xmlns:p14="http://schemas.microsoft.com/office/powerpoint/2010/main" val="103753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KW"/>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KW"/>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D81DC0EC-3B0C-4598-A45C-9F15976EB8A4}" type="datetimeFigureOut">
              <a:rPr lang="ar-KW" smtClean="0"/>
              <a:pPr>
                <a:defRPr/>
              </a:pPr>
              <a:t>03/12/1442</a:t>
            </a:fld>
            <a:endParaRPr lang="ar-KW"/>
          </a:p>
        </p:txBody>
      </p:sp>
      <p:sp>
        <p:nvSpPr>
          <p:cNvPr id="6" name="Footer Placeholder 5"/>
          <p:cNvSpPr>
            <a:spLocks noGrp="1"/>
          </p:cNvSpPr>
          <p:nvPr>
            <p:ph type="ftr" sz="quarter" idx="11"/>
          </p:nvPr>
        </p:nvSpPr>
        <p:spPr/>
        <p:txBody>
          <a:bodyPr/>
          <a:lstStyle/>
          <a:p>
            <a:pPr>
              <a:defRPr/>
            </a:pPr>
            <a:endParaRPr lang="ar-KW"/>
          </a:p>
        </p:txBody>
      </p:sp>
      <p:sp>
        <p:nvSpPr>
          <p:cNvPr id="7" name="Slide Number Placeholder 6"/>
          <p:cNvSpPr>
            <a:spLocks noGrp="1"/>
          </p:cNvSpPr>
          <p:nvPr>
            <p:ph type="sldNum" sz="quarter" idx="12"/>
          </p:nvPr>
        </p:nvSpPr>
        <p:spPr/>
        <p:txBody>
          <a:bodyPr/>
          <a:lstStyle/>
          <a:p>
            <a:fld id="{40E5B602-B840-4623-9F1E-836AC1952C2F}" type="slidenum">
              <a:rPr lang="ar-KW" altLang="ar-KW" smtClean="0"/>
              <a:pPr/>
              <a:t>‹#›</a:t>
            </a:fld>
            <a:endParaRPr lang="ar-KW" altLang="ar-KW"/>
          </a:p>
        </p:txBody>
      </p:sp>
    </p:spTree>
    <p:extLst>
      <p:ext uri="{BB962C8B-B14F-4D97-AF65-F5344CB8AC3E}">
        <p14:creationId xmlns:p14="http://schemas.microsoft.com/office/powerpoint/2010/main" val="3873317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a:t>Click to edit Master title style</a:t>
            </a:r>
            <a:endParaRPr lang="ar-KW"/>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KW"/>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D81DC0EC-3B0C-4598-A45C-9F15976EB8A4}" type="datetimeFigureOut">
              <a:rPr lang="ar-KW" smtClean="0"/>
              <a:pPr>
                <a:defRPr/>
              </a:pPr>
              <a:t>03/12/1442</a:t>
            </a:fld>
            <a:endParaRPr lang="ar-KW"/>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ar-KW"/>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0E5B602-B840-4623-9F1E-836AC1952C2F}" type="slidenum">
              <a:rPr lang="ar-KW" altLang="ar-KW" smtClean="0"/>
              <a:pPr/>
              <a:t>‹#›</a:t>
            </a:fld>
            <a:endParaRPr lang="ar-KW" altLang="ar-KW"/>
          </a:p>
        </p:txBody>
      </p:sp>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 y="-1"/>
            <a:ext cx="12192001" cy="6858001"/>
          </a:xfrm>
          <a:prstGeom prst="rect">
            <a:avLst/>
          </a:prstGeom>
        </p:spPr>
      </p:pic>
    </p:spTree>
    <p:extLst>
      <p:ext uri="{BB962C8B-B14F-4D97-AF65-F5344CB8AC3E}">
        <p14:creationId xmlns:p14="http://schemas.microsoft.com/office/powerpoint/2010/main" val="2151868102"/>
      </p:ext>
    </p:extLst>
  </p:cSld>
  <p:clrMap bg1="lt1" tx1="dk1" bg2="lt2" tx2="dk2" accent1="accent1" accent2="accent2" accent3="accent3" accent4="accent4" accent5="accent5" accent6="accent6" hlink="hlink" folHlink="folHlink"/>
  <p:sldLayoutIdLst>
    <p:sldLayoutId id="2147484293" r:id="rId1"/>
    <p:sldLayoutId id="2147484294" r:id="rId2"/>
    <p:sldLayoutId id="2147484295" r:id="rId3"/>
    <p:sldLayoutId id="2147484296" r:id="rId4"/>
    <p:sldLayoutId id="2147484297" r:id="rId5"/>
    <p:sldLayoutId id="2147484298" r:id="rId6"/>
    <p:sldLayoutId id="2147484299" r:id="rId7"/>
    <p:sldLayoutId id="2147484300" r:id="rId8"/>
    <p:sldLayoutId id="2147484301" r:id="rId9"/>
    <p:sldLayoutId id="2147484302" r:id="rId10"/>
    <p:sldLayoutId id="2147484303" r:id="rId11"/>
  </p:sldLayoutIdLst>
  <p:transition spd="slow">
    <p:circle/>
  </p:transition>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KW"/>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6.pn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a:xfrm>
            <a:off x="1532585" y="1369192"/>
            <a:ext cx="7071843" cy="2080049"/>
          </a:xfrm>
        </p:spPr>
        <p:txBody>
          <a:bodyPr anchor="ctr">
            <a:normAutofit/>
          </a:bodyPr>
          <a:lstStyle/>
          <a:p>
            <a:pPr algn="ctr" eaLnBrk="1" fontAlgn="auto" hangingPunct="1">
              <a:spcAft>
                <a:spcPts val="0"/>
              </a:spcAft>
              <a:defRPr/>
            </a:pPr>
            <a:r>
              <a:rPr lang="ar-KW" sz="4400" cap="none" dirty="0">
                <a:ln w="0">
                  <a:solidFill>
                    <a:srgbClr val="002060"/>
                  </a:solidFill>
                </a:ln>
                <a:solidFill>
                  <a:srgbClr val="C00000"/>
                </a:solidFill>
                <a:effectLst>
                  <a:reflection blurRad="6350" stA="53000" endA="300" endPos="35500" dir="5400000" sy="-90000" algn="bl" rotWithShape="0"/>
                </a:effectLst>
                <a:cs typeface="PT Bold Heading" panose="02010400000000000000" pitchFamily="2" charset="-78"/>
              </a:rPr>
              <a:t>أولاً : </a:t>
            </a:r>
            <a:r>
              <a:rPr lang="ar-KW" sz="4400" cap="none" dirty="0">
                <a:ln w="0">
                  <a:solidFill>
                    <a:srgbClr val="00206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cs typeface="PT Bold Heading" panose="02010400000000000000" pitchFamily="2" charset="-78"/>
              </a:rPr>
              <a:t>ا</a:t>
            </a:r>
            <a:r>
              <a:rPr lang="ar-SA" sz="4400" cap="none" dirty="0">
                <a:ln w="0">
                  <a:solidFill>
                    <a:srgbClr val="00206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cs typeface="PT Bold Heading" panose="02010400000000000000" pitchFamily="2" charset="-78"/>
              </a:rPr>
              <a:t>لعودة </a:t>
            </a:r>
            <a:r>
              <a:rPr lang="ar-KW" sz="4400" cap="none" dirty="0">
                <a:ln w="0">
                  <a:solidFill>
                    <a:srgbClr val="00206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cs typeface="PT Bold Heading" panose="02010400000000000000" pitchFamily="2" charset="-78"/>
              </a:rPr>
              <a:t>الشاملة </a:t>
            </a:r>
            <a:br>
              <a:rPr lang="ar-KW" sz="4400" cap="none" dirty="0">
                <a:ln w="0">
                  <a:solidFill>
                    <a:srgbClr val="00206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cs typeface="PT Bold Heading" panose="02010400000000000000" pitchFamily="2" charset="-78"/>
              </a:rPr>
            </a:br>
            <a:r>
              <a:rPr lang="ar-KW" sz="4400" cap="none" dirty="0">
                <a:ln w="0">
                  <a:solidFill>
                    <a:srgbClr val="00206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cs typeface="PT Bold Heading" panose="02010400000000000000" pitchFamily="2" charset="-78"/>
              </a:rPr>
              <a:t/>
            </a:r>
            <a:br>
              <a:rPr lang="ar-KW" sz="4400" cap="none" dirty="0">
                <a:ln w="0">
                  <a:solidFill>
                    <a:srgbClr val="00206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cs typeface="PT Bold Heading" panose="02010400000000000000" pitchFamily="2" charset="-78"/>
              </a:rPr>
            </a:br>
            <a:r>
              <a:rPr lang="ar-SA" sz="4400" cap="none" dirty="0">
                <a:ln w="0">
                  <a:solidFill>
                    <a:srgbClr val="00206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cs typeface="PT Bold Heading" panose="02010400000000000000" pitchFamily="2" charset="-78"/>
              </a:rPr>
              <a:t> </a:t>
            </a:r>
            <a:r>
              <a:rPr lang="ar-SA" sz="3600" cap="none" dirty="0">
                <a:ln w="0">
                  <a:solidFill>
                    <a:srgbClr val="002060"/>
                  </a:solidFill>
                </a:ln>
                <a:effectLst>
                  <a:reflection blurRad="6350" stA="53000" endA="300" endPos="35500" dir="5400000" sy="-90000" algn="bl" rotWithShape="0"/>
                </a:effectLst>
                <a:cs typeface="Fanan" pitchFamily="2" charset="-78"/>
              </a:rPr>
              <a:t>العام الدراسي 2022/2021 م</a:t>
            </a:r>
            <a:endParaRPr lang="ar-KW" sz="3600" cap="none" dirty="0">
              <a:ln w="0">
                <a:solidFill>
                  <a:srgbClr val="002060"/>
                </a:solidFill>
              </a:ln>
              <a:effectLst>
                <a:reflection blurRad="6350" stA="53000" endA="300" endPos="35500" dir="5400000" sy="-90000" algn="bl" rotWithShape="0"/>
              </a:effectLst>
              <a:cs typeface="Fanan" pitchFamily="2" charset="-78"/>
            </a:endParaRPr>
          </a:p>
        </p:txBody>
      </p:sp>
      <p:pic>
        <p:nvPicPr>
          <p:cNvPr id="6" name="Picture 7"/>
          <p:cNvPicPr>
            <a:picLocks noChangeAspect="1" noChangeArrowheads="1"/>
          </p:cNvPicPr>
          <p:nvPr/>
        </p:nvPicPr>
        <p:blipFill rotWithShape="1">
          <a:blip r:embed="rId2">
            <a:extLst>
              <a:ext uri="{28A0092B-C50C-407E-A947-70E740481C1C}">
                <a14:useLocalDpi xmlns:a14="http://schemas.microsoft.com/office/drawing/2010/main" val="0"/>
              </a:ext>
            </a:extLst>
          </a:blip>
          <a:srcRect b="2105"/>
          <a:stretch/>
        </p:blipFill>
        <p:spPr bwMode="auto">
          <a:xfrm flipH="1">
            <a:off x="240300" y="1210627"/>
            <a:ext cx="1967994" cy="359319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ack to school (@back_to1) | Twit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3859" y="3439173"/>
            <a:ext cx="3160579" cy="316057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ircl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4430332" y="692296"/>
            <a:ext cx="7214655" cy="498618"/>
          </a:xfrm>
          <a:prstGeom prst="rect">
            <a:avLst/>
          </a:prstGeom>
        </p:spPr>
        <p:txBody>
          <a:bodyPr anchor="ctr">
            <a:noAutofit/>
          </a:bodyPr>
          <a:lst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a:lstStyle>
          <a:p>
            <a:pPr algn="r" fontAlgn="auto">
              <a:spcAft>
                <a:spcPts val="0"/>
              </a:spcAft>
              <a:defRPr/>
            </a:pPr>
            <a:r>
              <a:rPr lang="ar-SA" sz="2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توقيت دوام </a:t>
            </a:r>
            <a:r>
              <a:rPr lang="ar-KW" sz="2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المرحلة المتوسطة</a:t>
            </a:r>
          </a:p>
        </p:txBody>
      </p:sp>
      <p:graphicFrame>
        <p:nvGraphicFramePr>
          <p:cNvPr id="4" name="جدول 4"/>
          <p:cNvGraphicFramePr>
            <a:graphicFrameLocks/>
          </p:cNvGraphicFramePr>
          <p:nvPr>
            <p:extLst>
              <p:ext uri="{D42A27DB-BD31-4B8C-83A1-F6EECF244321}">
                <p14:modId xmlns:p14="http://schemas.microsoft.com/office/powerpoint/2010/main" val="2767731218"/>
              </p:ext>
            </p:extLst>
          </p:nvPr>
        </p:nvGraphicFramePr>
        <p:xfrm>
          <a:off x="2519826" y="1375498"/>
          <a:ext cx="9200970" cy="4950563"/>
        </p:xfrm>
        <a:graphic>
          <a:graphicData uri="http://schemas.openxmlformats.org/drawingml/2006/table">
            <a:tbl>
              <a:tblPr rtl="1"/>
              <a:tblGrid>
                <a:gridCol w="1533011">
                  <a:extLst>
                    <a:ext uri="{9D8B030D-6E8A-4147-A177-3AD203B41FA5}">
                      <a16:colId xmlns:a16="http://schemas.microsoft.com/office/drawing/2014/main" val="20000"/>
                    </a:ext>
                  </a:extLst>
                </a:gridCol>
                <a:gridCol w="1079646">
                  <a:extLst>
                    <a:ext uri="{9D8B030D-6E8A-4147-A177-3AD203B41FA5}">
                      <a16:colId xmlns:a16="http://schemas.microsoft.com/office/drawing/2014/main" val="20001"/>
                    </a:ext>
                  </a:extLst>
                </a:gridCol>
                <a:gridCol w="1211878">
                  <a:extLst>
                    <a:ext uri="{9D8B030D-6E8A-4147-A177-3AD203B41FA5}">
                      <a16:colId xmlns:a16="http://schemas.microsoft.com/office/drawing/2014/main" val="20002"/>
                    </a:ext>
                  </a:extLst>
                </a:gridCol>
                <a:gridCol w="1280173">
                  <a:extLst>
                    <a:ext uri="{9D8B030D-6E8A-4147-A177-3AD203B41FA5}">
                      <a16:colId xmlns:a16="http://schemas.microsoft.com/office/drawing/2014/main" val="20003"/>
                    </a:ext>
                  </a:extLst>
                </a:gridCol>
                <a:gridCol w="1586774">
                  <a:extLst>
                    <a:ext uri="{9D8B030D-6E8A-4147-A177-3AD203B41FA5}">
                      <a16:colId xmlns:a16="http://schemas.microsoft.com/office/drawing/2014/main" val="20004"/>
                    </a:ext>
                  </a:extLst>
                </a:gridCol>
                <a:gridCol w="2509488">
                  <a:extLst>
                    <a:ext uri="{9D8B030D-6E8A-4147-A177-3AD203B41FA5}">
                      <a16:colId xmlns:a16="http://schemas.microsoft.com/office/drawing/2014/main" val="20005"/>
                    </a:ext>
                  </a:extLst>
                </a:gridCol>
              </a:tblGrid>
              <a:tr h="430173">
                <a:tc row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r" defTabSz="457200" rtl="1" eaLnBrk="1" fontAlgn="base" latinLnBrk="0" hangingPunct="1">
                        <a:lnSpc>
                          <a:spcPct val="100000"/>
                        </a:lnSpc>
                        <a:spcBef>
                          <a:spcPct val="0"/>
                        </a:spcBef>
                        <a:spcAft>
                          <a:spcPct val="0"/>
                        </a:spcAft>
                        <a:buClrTx/>
                        <a:buSzTx/>
                        <a:buFontTx/>
                        <a:buNone/>
                        <a:tabLst/>
                      </a:pPr>
                      <a:r>
                        <a:rPr kumimoji="0" lang="ar-SA" altLang="ar-KW" sz="12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التوقيت</a:t>
                      </a:r>
                    </a:p>
                    <a:p>
                      <a:pPr marL="0" marR="0" lvl="0" indent="0" algn="r" defTabSz="457200" rtl="1" eaLnBrk="1" fontAlgn="base" latinLnBrk="0" hangingPunct="1">
                        <a:lnSpc>
                          <a:spcPct val="100000"/>
                        </a:lnSpc>
                        <a:spcBef>
                          <a:spcPct val="0"/>
                        </a:spcBef>
                        <a:spcAft>
                          <a:spcPct val="0"/>
                        </a:spcAft>
                        <a:buClrTx/>
                        <a:buSzTx/>
                        <a:buFontTx/>
                        <a:buNone/>
                        <a:tabLst/>
                      </a:pPr>
                      <a:endParaRPr kumimoji="0" lang="ar-SA" altLang="ar-KW" sz="1200" b="0" i="0" u="none" strike="noStrike" cap="none" normalizeH="0" baseline="0" dirty="0">
                        <a:ln>
                          <a:noFill/>
                        </a:ln>
                        <a:solidFill>
                          <a:schemeClr val="bg1"/>
                        </a:solidFill>
                        <a:effectLst/>
                        <a:latin typeface="Century Gothic" panose="020B0502020202020204" pitchFamily="34" charset="0"/>
                        <a:cs typeface="PT Bold Heading" panose="02010400000000000000" pitchFamily="2" charset="-78"/>
                      </a:endParaRPr>
                    </a:p>
                    <a:p>
                      <a:pPr marL="0" marR="0" lvl="0" indent="0" algn="r" defTabSz="457200" rtl="1" eaLnBrk="1" fontAlgn="base" latinLnBrk="0" hangingPunct="1">
                        <a:lnSpc>
                          <a:spcPct val="100000"/>
                        </a:lnSpc>
                        <a:spcBef>
                          <a:spcPct val="0"/>
                        </a:spcBef>
                        <a:spcAft>
                          <a:spcPct val="0"/>
                        </a:spcAft>
                        <a:buClrTx/>
                        <a:buSzTx/>
                        <a:buFontTx/>
                        <a:buNone/>
                        <a:tabLst/>
                      </a:pPr>
                      <a:r>
                        <a:rPr kumimoji="0" lang="ar-SA" altLang="ar-KW" sz="12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البــيان</a:t>
                      </a:r>
                      <a:endParaRPr kumimoji="0" lang="ar-KW" altLang="ar-KW" sz="12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p>
                      <a:pPr marL="0" marR="0" lvl="0" indent="0" algn="r" defTabSz="457200" rtl="1" eaLnBrk="1" fontAlgn="base" latinLnBrk="0" hangingPunct="1">
                        <a:lnSpc>
                          <a:spcPct val="100000"/>
                        </a:lnSpc>
                        <a:spcBef>
                          <a:spcPct val="0"/>
                        </a:spcBef>
                        <a:spcAft>
                          <a:spcPct val="0"/>
                        </a:spcAft>
                        <a:buClrTx/>
                        <a:buSzTx/>
                        <a:buFontTx/>
                        <a:buNone/>
                        <a:tabLst/>
                      </a:pPr>
                      <a:endParaRPr kumimoji="0" lang="ar-KW" altLang="ar-KW" sz="1200" b="0" i="0" u="none" strike="noStrike" cap="none" normalizeH="0" baseline="0" dirty="0">
                        <a:ln>
                          <a:noFill/>
                        </a:ln>
                        <a:solidFill>
                          <a:schemeClr val="bg1"/>
                        </a:solidFill>
                        <a:effectLst/>
                        <a:latin typeface="Century Gothic" panose="020B0502020202020204" pitchFamily="34" charset="0"/>
                        <a:cs typeface="PT Bold Heading" panose="02010400000000000000" pitchFamily="2" charset="-78"/>
                      </a:endParaRPr>
                    </a:p>
                  </a:txBody>
                  <a:tcPr marL="91447" marR="9144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solidFill>
                      <a:schemeClr val="tx1">
                        <a:lumMod val="50000"/>
                        <a:lumOff val="50000"/>
                      </a:schemeClr>
                    </a:solidFill>
                  </a:tcPr>
                </a:tc>
                <a:tc grid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من الساعة</a:t>
                      </a:r>
                      <a:endParaRPr kumimoji="0" lang="ar-KW"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hMerge="1">
                  <a:txBody>
                    <a:bodyPr/>
                    <a:lstStyle/>
                    <a:p>
                      <a:pPr rtl="1"/>
                      <a:endParaRPr lang="ar-KW"/>
                    </a:p>
                  </a:txBody>
                  <a:tcPr/>
                </a:tc>
                <a:tc grid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الى الساعة</a:t>
                      </a:r>
                      <a:endParaRPr kumimoji="0" lang="ar-KW"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hMerge="1">
                  <a:txBody>
                    <a:bodyPr/>
                    <a:lstStyle/>
                    <a:p>
                      <a:pPr rtl="1"/>
                      <a:endParaRPr lang="ar-KW"/>
                    </a:p>
                  </a:txBody>
                  <a:tcPr/>
                </a:tc>
                <a:tc row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endParaRPr kumimoji="0" lang="ar-SA" altLang="ar-KW" sz="1600" b="1" i="0" u="none" strike="noStrike" cap="none" normalizeH="0" baseline="0" dirty="0">
                        <a:ln>
                          <a:noFill/>
                        </a:ln>
                        <a:solidFill>
                          <a:schemeClr val="tx1"/>
                        </a:solidFill>
                        <a:effectLst/>
                        <a:latin typeface="Century Gothic" panose="020B0502020202020204" pitchFamily="34" charset="0"/>
                        <a:cs typeface="PT Bold Heading" panose="02010400000000000000" pitchFamily="2" charset="-78"/>
                      </a:endParaRPr>
                    </a:p>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المدة</a:t>
                      </a:r>
                      <a:endParaRPr kumimoji="0" lang="ar-KW"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extLst>
                  <a:ext uri="{0D108BD9-81ED-4DB2-BD59-A6C34878D82A}">
                    <a16:rowId xmlns:a16="http://schemas.microsoft.com/office/drawing/2014/main" val="10000"/>
                  </a:ext>
                </a:extLst>
              </a:tr>
              <a:tr h="431174">
                <a:tc vMerge="1">
                  <a:txBody>
                    <a:bodyPr/>
                    <a:lstStyle/>
                    <a:p>
                      <a:pPr rtl="1"/>
                      <a:endParaRPr lang="ar-KW"/>
                    </a:p>
                  </a:txBody>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د</a:t>
                      </a:r>
                      <a:endParaRPr kumimoji="0" lang="ar-KW"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س</a:t>
                      </a:r>
                      <a:endParaRPr kumimoji="0" lang="ar-KW"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د</a:t>
                      </a:r>
                      <a:endParaRPr kumimoji="0" lang="ar-KW"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س</a:t>
                      </a:r>
                      <a:endParaRPr kumimoji="0" lang="ar-KW"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vMerge="1">
                  <a:txBody>
                    <a:bodyPr/>
                    <a:lstStyle/>
                    <a:p>
                      <a:pPr rtl="1"/>
                      <a:endParaRPr lang="ar-KW"/>
                    </a:p>
                  </a:txBody>
                  <a:tcPr/>
                </a:tc>
                <a:extLst>
                  <a:ext uri="{0D108BD9-81ED-4DB2-BD59-A6C34878D82A}">
                    <a16:rowId xmlns:a16="http://schemas.microsoft.com/office/drawing/2014/main" val="10001"/>
                  </a:ext>
                </a:extLst>
              </a:tr>
              <a:tr h="409424">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KW" altLang="ar-KW" sz="1400" b="0" i="0" u="none" strike="noStrike" cap="none" normalizeH="0" baseline="0" dirty="0">
                          <a:ln>
                            <a:noFill/>
                          </a:ln>
                          <a:solidFill>
                            <a:schemeClr val="bg1"/>
                          </a:solidFill>
                          <a:effectLst/>
                          <a:latin typeface="Century Gothic" panose="020B0502020202020204" pitchFamily="34" charset="0"/>
                          <a:cs typeface="PT Bold Heading" panose="02010400000000000000" pitchFamily="2" charset="-78"/>
                        </a:rPr>
                        <a:t>لقاء الصباح</a:t>
                      </a: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30</a:t>
                      </a:r>
                      <a:endParaRPr lang="en-US"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7</a:t>
                      </a:r>
                      <a:endParaRPr lang="en-US"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40</a:t>
                      </a:r>
                      <a:endParaRPr lang="en-US"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7</a:t>
                      </a:r>
                      <a:endParaRPr lang="en-US"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6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a:t>
                      </a:r>
                      <a:r>
                        <a:rPr lang="ar-KW" sz="16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0</a:t>
                      </a:r>
                      <a:r>
                        <a:rPr lang="ar-SA" sz="16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دقائق</a:t>
                      </a:r>
                      <a:endParaRPr lang="en-US" sz="10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extLst>
                  <a:ext uri="{0D108BD9-81ED-4DB2-BD59-A6C34878D82A}">
                    <a16:rowId xmlns:a16="http://schemas.microsoft.com/office/drawing/2014/main" val="10002"/>
                  </a:ext>
                </a:extLst>
              </a:tr>
              <a:tr h="391063">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ar-KW" sz="14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الحصة الأولى</a:t>
                      </a:r>
                      <a:endParaRPr kumimoji="0" lang="ar-KW" altLang="ar-KW" sz="14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40</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7</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25</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lang="ar-KW"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extLst>
                  <a:ext uri="{0D108BD9-81ED-4DB2-BD59-A6C34878D82A}">
                    <a16:rowId xmlns:a16="http://schemas.microsoft.com/office/drawing/2014/main" val="10003"/>
                  </a:ext>
                </a:extLst>
              </a:tr>
              <a:tr h="409391">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ar-KW" sz="14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الثانية</a:t>
                      </a:r>
                      <a:endParaRPr kumimoji="0" lang="ar-KW" altLang="ar-KW" sz="14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30</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15</a:t>
                      </a:r>
                      <a:endParaRPr lang="en-US"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04"/>
                  </a:ext>
                </a:extLst>
              </a:tr>
              <a:tr h="546093">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SA" altLang="ar-KW" sz="14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الفرصة الأولى</a:t>
                      </a:r>
                      <a:endParaRPr kumimoji="0" lang="ar-KW" altLang="ar-KW" sz="14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15</a:t>
                      </a:r>
                      <a:endParaRPr lang="en-US"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30</a:t>
                      </a:r>
                      <a:endParaRPr lang="en-US"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6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15</a:t>
                      </a:r>
                      <a:r>
                        <a:rPr lang="ar-SA" sz="16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0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extLst>
                  <a:ext uri="{0D108BD9-81ED-4DB2-BD59-A6C34878D82A}">
                    <a16:rowId xmlns:a16="http://schemas.microsoft.com/office/drawing/2014/main" val="10005"/>
                  </a:ext>
                </a:extLst>
              </a:tr>
              <a:tr h="377930">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SA" altLang="ar-KW" sz="14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الثالثة</a:t>
                      </a:r>
                      <a:endParaRPr kumimoji="0" lang="ar-KW" altLang="ar-KW" sz="14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30</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15</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06"/>
                  </a:ext>
                </a:extLst>
              </a:tr>
              <a:tr h="391063">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SA" altLang="ar-KW" sz="14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الرابعة</a:t>
                      </a:r>
                      <a:endParaRPr kumimoji="0" lang="ar-KW" altLang="ar-KW" sz="14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20</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endParaRPr lang="en-US"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a:t>
                      </a:r>
                      <a:endParaRPr lang="en-US"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11</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07"/>
                  </a:ext>
                </a:extLst>
              </a:tr>
              <a:tr h="391063">
                <a:tc>
                  <a:txBody>
                    <a:body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SA" altLang="ar-KW" sz="14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الخامسة</a:t>
                      </a:r>
                      <a:endParaRPr kumimoji="0" lang="ar-KW" altLang="ar-KW" sz="14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11</a:t>
                      </a:r>
                      <a:endParaRPr lang="en-US"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55</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11</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08"/>
                  </a:ext>
                </a:extLst>
              </a:tr>
              <a:tr h="39106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ar-KW" sz="14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فرصة الصلاة</a:t>
                      </a:r>
                      <a:endParaRPr kumimoji="0" lang="ar-KW" altLang="ar-KW" sz="14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55</a:t>
                      </a:r>
                      <a:endParaRPr lang="en-US"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11</a:t>
                      </a:r>
                      <a:endParaRPr lang="en-US"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a:t>
                      </a:r>
                      <a:endParaRPr lang="en-US"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12</a:t>
                      </a:r>
                      <a:endParaRPr lang="en-US"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6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 دقائق</a:t>
                      </a:r>
                      <a:endParaRPr lang="en-US" sz="10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extLst>
                  <a:ext uri="{0D108BD9-81ED-4DB2-BD59-A6C34878D82A}">
                    <a16:rowId xmlns:a16="http://schemas.microsoft.com/office/drawing/2014/main" val="10009"/>
                  </a:ext>
                </a:extLst>
              </a:tr>
              <a:tr h="391063">
                <a:tc>
                  <a:txBody>
                    <a:body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SA" altLang="ar-KW" sz="14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PT Bold Heading" panose="02010400000000000000" pitchFamily="2" charset="-78"/>
                        </a:rPr>
                        <a:t>الحصة السادسة</a:t>
                      </a:r>
                      <a:endParaRPr kumimoji="0" lang="ar-KW" altLang="ar-KW" sz="14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12</a:t>
                      </a:r>
                      <a:endParaRPr lang="en-US"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50</a:t>
                      </a:r>
                      <a:endParaRPr lang="en-US"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12</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10"/>
                  </a:ext>
                </a:extLst>
              </a:tr>
              <a:tr h="391063">
                <a:tc>
                  <a:txBody>
                    <a:body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SA" altLang="ar-KW" sz="14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PT Bold Heading" panose="02010400000000000000" pitchFamily="2" charset="-78"/>
                        </a:rPr>
                        <a:t>الحصة السابعة</a:t>
                      </a:r>
                      <a:endParaRPr kumimoji="0" lang="ar-KW" altLang="ar-KW" sz="14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50</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12</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35</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a:t>
                      </a:r>
                      <a:endParaRPr lang="en-US"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228641546"/>
      </p:ext>
    </p:extLst>
  </p:cSld>
  <p:clrMapOvr>
    <a:masterClrMapping/>
  </p:clrMapOvr>
  <p:transition spd="slow">
    <p:circl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4415342" y="692296"/>
            <a:ext cx="7214655" cy="498618"/>
          </a:xfrm>
          <a:prstGeom prst="rect">
            <a:avLst/>
          </a:prstGeom>
        </p:spPr>
        <p:txBody>
          <a:bodyPr anchor="ctr">
            <a:noAutofit/>
          </a:bodyPr>
          <a:lst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a:lstStyle>
          <a:p>
            <a:pPr algn="r" fontAlgn="auto">
              <a:spcAft>
                <a:spcPts val="0"/>
              </a:spcAft>
              <a:defRPr/>
            </a:pPr>
            <a:r>
              <a:rPr lang="ar-SA" sz="2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توقيت دوام </a:t>
            </a:r>
            <a:r>
              <a:rPr lang="ar-KW" sz="2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المرحلة الثانوية</a:t>
            </a:r>
          </a:p>
        </p:txBody>
      </p:sp>
      <p:graphicFrame>
        <p:nvGraphicFramePr>
          <p:cNvPr id="5" name="جدول 4"/>
          <p:cNvGraphicFramePr>
            <a:graphicFrameLocks/>
          </p:cNvGraphicFramePr>
          <p:nvPr>
            <p:extLst>
              <p:ext uri="{D42A27DB-BD31-4B8C-83A1-F6EECF244321}">
                <p14:modId xmlns:p14="http://schemas.microsoft.com/office/powerpoint/2010/main" val="125453549"/>
              </p:ext>
            </p:extLst>
          </p:nvPr>
        </p:nvGraphicFramePr>
        <p:xfrm>
          <a:off x="2599634" y="1390918"/>
          <a:ext cx="9118242" cy="4576044"/>
        </p:xfrm>
        <a:graphic>
          <a:graphicData uri="http://schemas.openxmlformats.org/drawingml/2006/table">
            <a:tbl>
              <a:tblPr rtl="1"/>
              <a:tblGrid>
                <a:gridCol w="1519227">
                  <a:extLst>
                    <a:ext uri="{9D8B030D-6E8A-4147-A177-3AD203B41FA5}">
                      <a16:colId xmlns:a16="http://schemas.microsoft.com/office/drawing/2014/main" val="20000"/>
                    </a:ext>
                  </a:extLst>
                </a:gridCol>
                <a:gridCol w="1069938">
                  <a:extLst>
                    <a:ext uri="{9D8B030D-6E8A-4147-A177-3AD203B41FA5}">
                      <a16:colId xmlns:a16="http://schemas.microsoft.com/office/drawing/2014/main" val="20001"/>
                    </a:ext>
                  </a:extLst>
                </a:gridCol>
                <a:gridCol w="1200982">
                  <a:extLst>
                    <a:ext uri="{9D8B030D-6E8A-4147-A177-3AD203B41FA5}">
                      <a16:colId xmlns:a16="http://schemas.microsoft.com/office/drawing/2014/main" val="20002"/>
                    </a:ext>
                  </a:extLst>
                </a:gridCol>
                <a:gridCol w="1268663">
                  <a:extLst>
                    <a:ext uri="{9D8B030D-6E8A-4147-A177-3AD203B41FA5}">
                      <a16:colId xmlns:a16="http://schemas.microsoft.com/office/drawing/2014/main" val="20003"/>
                    </a:ext>
                  </a:extLst>
                </a:gridCol>
                <a:gridCol w="1572508">
                  <a:extLst>
                    <a:ext uri="{9D8B030D-6E8A-4147-A177-3AD203B41FA5}">
                      <a16:colId xmlns:a16="http://schemas.microsoft.com/office/drawing/2014/main" val="20004"/>
                    </a:ext>
                  </a:extLst>
                </a:gridCol>
                <a:gridCol w="2486924">
                  <a:extLst>
                    <a:ext uri="{9D8B030D-6E8A-4147-A177-3AD203B41FA5}">
                      <a16:colId xmlns:a16="http://schemas.microsoft.com/office/drawing/2014/main" val="20005"/>
                    </a:ext>
                  </a:extLst>
                </a:gridCol>
              </a:tblGrid>
              <a:tr h="389175">
                <a:tc row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r" defTabSz="457200" rtl="1" eaLnBrk="1" fontAlgn="base" latinLnBrk="0" hangingPunct="1">
                        <a:lnSpc>
                          <a:spcPct val="100000"/>
                        </a:lnSpc>
                        <a:spcBef>
                          <a:spcPct val="0"/>
                        </a:spcBef>
                        <a:spcAft>
                          <a:spcPct val="0"/>
                        </a:spcAft>
                        <a:buClrTx/>
                        <a:buSzTx/>
                        <a:buFontTx/>
                        <a:buNone/>
                        <a:tabLst/>
                      </a:pPr>
                      <a:r>
                        <a:rPr kumimoji="0" lang="ar-SA" altLang="ar-KW" sz="12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a:t>
                      </a:r>
                      <a:r>
                        <a:rPr kumimoji="0" lang="ar-KW" altLang="ar-KW" sz="12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a:t>
                      </a:r>
                      <a:r>
                        <a:rPr kumimoji="0" lang="ar-SA" altLang="ar-KW" sz="12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التوقيت</a:t>
                      </a:r>
                    </a:p>
                    <a:p>
                      <a:pPr marL="0" marR="0" lvl="0" indent="0" algn="r" defTabSz="457200" rtl="1" eaLnBrk="1" fontAlgn="base" latinLnBrk="0" hangingPunct="1">
                        <a:lnSpc>
                          <a:spcPct val="100000"/>
                        </a:lnSpc>
                        <a:spcBef>
                          <a:spcPct val="0"/>
                        </a:spcBef>
                        <a:spcAft>
                          <a:spcPct val="0"/>
                        </a:spcAft>
                        <a:buClrTx/>
                        <a:buSzTx/>
                        <a:buFontTx/>
                        <a:buNone/>
                        <a:tabLst/>
                      </a:pPr>
                      <a:endParaRPr kumimoji="0" lang="ar-SA" altLang="ar-KW" sz="12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p>
                      <a:pPr marL="0" marR="0" lvl="0" indent="0" algn="r" defTabSz="457200" rtl="1" eaLnBrk="1" fontAlgn="base" latinLnBrk="0" hangingPunct="1">
                        <a:lnSpc>
                          <a:spcPct val="100000"/>
                        </a:lnSpc>
                        <a:spcBef>
                          <a:spcPct val="0"/>
                        </a:spcBef>
                        <a:spcAft>
                          <a:spcPct val="0"/>
                        </a:spcAft>
                        <a:buClrTx/>
                        <a:buSzTx/>
                        <a:buFontTx/>
                        <a:buNone/>
                        <a:tabLst/>
                      </a:pPr>
                      <a:r>
                        <a:rPr kumimoji="0" lang="ar-SA" altLang="ar-KW" sz="12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البيان</a:t>
                      </a:r>
                      <a:endParaRPr kumimoji="0" lang="ar-KW" altLang="ar-KW" sz="12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p>
                      <a:pPr marL="0" marR="0" lvl="0" indent="0" algn="r" defTabSz="457200" rtl="1" eaLnBrk="1" fontAlgn="base" latinLnBrk="0" hangingPunct="1">
                        <a:lnSpc>
                          <a:spcPct val="100000"/>
                        </a:lnSpc>
                        <a:spcBef>
                          <a:spcPct val="0"/>
                        </a:spcBef>
                        <a:spcAft>
                          <a:spcPct val="0"/>
                        </a:spcAft>
                        <a:buClrTx/>
                        <a:buSzTx/>
                        <a:buFontTx/>
                        <a:buNone/>
                        <a:tabLst/>
                      </a:pPr>
                      <a:endParaRPr kumimoji="0" lang="ar-KW" altLang="ar-KW" sz="1200" b="1"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solidFill>
                      <a:schemeClr val="tx1">
                        <a:lumMod val="65000"/>
                        <a:lumOff val="35000"/>
                      </a:schemeClr>
                    </a:solidFill>
                  </a:tcPr>
                </a:tc>
                <a:tc grid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من الساعة</a:t>
                      </a:r>
                      <a:endParaRPr kumimoji="0" lang="ar-KW"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1">
                        <a:lumMod val="65000"/>
                        <a:lumOff val="35000"/>
                      </a:schemeClr>
                    </a:solidFill>
                  </a:tcPr>
                </a:tc>
                <a:tc hMerge="1">
                  <a:txBody>
                    <a:bodyPr/>
                    <a:lstStyle/>
                    <a:p>
                      <a:pPr rtl="1"/>
                      <a:endParaRPr lang="ar-KW"/>
                    </a:p>
                  </a:txBody>
                  <a:tcPr/>
                </a:tc>
                <a:tc grid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الى الساعة</a:t>
                      </a:r>
                      <a:endParaRPr kumimoji="0" lang="ar-KW"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1">
                        <a:lumMod val="65000"/>
                        <a:lumOff val="35000"/>
                      </a:schemeClr>
                    </a:solidFill>
                  </a:tcPr>
                </a:tc>
                <a:tc hMerge="1">
                  <a:txBody>
                    <a:bodyPr/>
                    <a:lstStyle/>
                    <a:p>
                      <a:pPr rtl="1"/>
                      <a:endParaRPr lang="ar-KW"/>
                    </a:p>
                  </a:txBody>
                  <a:tcPr/>
                </a:tc>
                <a:tc row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endParaRPr kumimoji="0" lang="ar-SA" altLang="ar-KW" sz="1600" b="1"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المدة</a:t>
                      </a:r>
                      <a:endParaRPr kumimoji="0" lang="ar-KW"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1">
                        <a:lumMod val="65000"/>
                        <a:lumOff val="35000"/>
                      </a:schemeClr>
                    </a:solidFill>
                  </a:tcPr>
                </a:tc>
                <a:extLst>
                  <a:ext uri="{0D108BD9-81ED-4DB2-BD59-A6C34878D82A}">
                    <a16:rowId xmlns:a16="http://schemas.microsoft.com/office/drawing/2014/main" val="10000"/>
                  </a:ext>
                </a:extLst>
              </a:tr>
              <a:tr h="439940">
                <a:tc vMerge="1">
                  <a:txBody>
                    <a:bodyPr/>
                    <a:lstStyle/>
                    <a:p>
                      <a:pPr rtl="1"/>
                      <a:endParaRPr lang="ar-KW"/>
                    </a:p>
                  </a:txBody>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1" i="0" u="none" strike="noStrike"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د</a:t>
                      </a:r>
                      <a:endParaRPr kumimoji="0" lang="ar-KW" altLang="ar-KW" sz="1800" b="1" i="0" u="none" strike="noStrike"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1" i="0" u="none" strike="noStrike"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س</a:t>
                      </a:r>
                      <a:endParaRPr kumimoji="0" lang="ar-KW" altLang="ar-KW" sz="1800" b="1" i="0" u="none" strike="noStrike"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1" i="0" u="none" strike="noStrike"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د</a:t>
                      </a:r>
                      <a:endParaRPr kumimoji="0" lang="ar-KW" altLang="ar-KW" sz="1800" b="1" i="0" u="none" strike="noStrike"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1" i="0" u="none" strike="noStrike"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س</a:t>
                      </a:r>
                      <a:endParaRPr kumimoji="0" lang="ar-KW" altLang="ar-KW" sz="1800" b="1" i="0" u="none" strike="noStrike"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vMerge="1">
                  <a:txBody>
                    <a:bodyPr/>
                    <a:lstStyle/>
                    <a:p>
                      <a:pPr rtl="1"/>
                      <a:endParaRPr lang="ar-KW"/>
                    </a:p>
                  </a:txBody>
                  <a:tcPr/>
                </a:tc>
                <a:extLst>
                  <a:ext uri="{0D108BD9-81ED-4DB2-BD59-A6C34878D82A}">
                    <a16:rowId xmlns:a16="http://schemas.microsoft.com/office/drawing/2014/main" val="10001"/>
                  </a:ext>
                </a:extLst>
              </a:tr>
              <a:tr h="370403">
                <a:tc>
                  <a:txBody>
                    <a:bodyPr/>
                    <a:lstStyle/>
                    <a:p>
                      <a:pPr algn="ctr" rtl="1">
                        <a:lnSpc>
                          <a:spcPct val="115000"/>
                        </a:lnSpc>
                      </a:pPr>
                      <a:r>
                        <a:rPr kumimoji="0" lang="ar-SA"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لقاء الصباح</a:t>
                      </a:r>
                      <a:endParaRPr kumimoji="0" lang="en-US"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kumimoji="0" lang="ar-KW"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30</a:t>
                      </a:r>
                      <a:endParaRPr kumimoji="0" lang="en-US"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kumimoji="0" lang="ar-KW"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7</a:t>
                      </a:r>
                      <a:endParaRPr kumimoji="0" lang="en-US"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kumimoji="0" lang="ar-KW"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40</a:t>
                      </a:r>
                      <a:endParaRPr kumimoji="0" lang="en-US"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kumimoji="0" lang="ar-KW"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7</a:t>
                      </a:r>
                      <a:endParaRPr kumimoji="0" lang="en-US"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kumimoji="0" lang="ar-SA"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a:t>
                      </a:r>
                      <a:r>
                        <a:rPr kumimoji="0" lang="ar-KW"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0</a:t>
                      </a:r>
                      <a:r>
                        <a:rPr kumimoji="0" lang="ar-SA"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 دقائق</a:t>
                      </a:r>
                      <a:endParaRPr kumimoji="0" lang="en-US"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extLst>
                  <a:ext uri="{0D108BD9-81ED-4DB2-BD59-A6C34878D82A}">
                    <a16:rowId xmlns:a16="http://schemas.microsoft.com/office/drawing/2014/main" val="10002"/>
                  </a:ext>
                </a:extLst>
              </a:tr>
              <a:tr h="353792">
                <a:tc>
                  <a:txBody>
                    <a:bodyPr/>
                    <a:lstStyle/>
                    <a:p>
                      <a:pPr algn="ctr" rtl="1">
                        <a:lnSpc>
                          <a:spcPct val="115000"/>
                        </a:lnSpc>
                      </a:pPr>
                      <a:r>
                        <a:rPr kumimoji="0" lang="ar-SA"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الأولى</a:t>
                      </a:r>
                      <a:endParaRPr kumimoji="0" lang="en-US"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40</a:t>
                      </a:r>
                      <a:endParaRPr kumimoji="0" lang="en-US"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7</a:t>
                      </a:r>
                      <a:endParaRPr kumimoji="0" lang="en-US"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25</a:t>
                      </a:r>
                      <a:endParaRPr kumimoji="0" lang="en-US"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8</a:t>
                      </a:r>
                      <a:endParaRPr kumimoji="0" lang="en-US"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18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45</a:t>
                      </a:r>
                      <a:r>
                        <a:rPr kumimoji="0" lang="ar-SA" sz="18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 دقيقة</a:t>
                      </a:r>
                      <a:endParaRPr kumimoji="0" lang="en-US" sz="18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extLst>
                  <a:ext uri="{0D108BD9-81ED-4DB2-BD59-A6C34878D82A}">
                    <a16:rowId xmlns:a16="http://schemas.microsoft.com/office/drawing/2014/main" val="10003"/>
                  </a:ext>
                </a:extLst>
              </a:tr>
              <a:tr h="370373">
                <a:tc>
                  <a:txBody>
                    <a:bodyPr/>
                    <a:lstStyle/>
                    <a:p>
                      <a:pPr algn="ctr" rtl="1">
                        <a:lnSpc>
                          <a:spcPct val="115000"/>
                        </a:lnSpc>
                      </a:pPr>
                      <a:r>
                        <a:rPr kumimoji="0" lang="ar-SA" sz="18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الثانية</a:t>
                      </a:r>
                      <a:endParaRPr kumimoji="0" lang="en-US" sz="18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30</a:t>
                      </a:r>
                      <a:endParaRPr kumimoji="0" lang="en-US"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8</a:t>
                      </a:r>
                      <a:endParaRPr kumimoji="0" lang="en-US"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15</a:t>
                      </a:r>
                      <a:endParaRPr kumimoji="0" lang="en-US"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9</a:t>
                      </a:r>
                      <a:endParaRPr kumimoji="0" lang="en-US"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18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45</a:t>
                      </a:r>
                      <a:r>
                        <a:rPr kumimoji="0" lang="ar-SA" sz="18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 دقيقة</a:t>
                      </a:r>
                      <a:endParaRPr kumimoji="0" lang="en-US" sz="18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04"/>
                  </a:ext>
                </a:extLst>
              </a:tr>
              <a:tr h="494046">
                <a:tc>
                  <a:txBody>
                    <a:bodyPr/>
                    <a:lstStyle/>
                    <a:p>
                      <a:pPr algn="ctr" rtl="1">
                        <a:lnSpc>
                          <a:spcPct val="115000"/>
                        </a:lnSpc>
                      </a:pPr>
                      <a:r>
                        <a:rPr kumimoji="0" lang="ar-SA" sz="18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الثالثة</a:t>
                      </a:r>
                      <a:endParaRPr kumimoji="0" lang="en-US" sz="18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20</a:t>
                      </a:r>
                      <a:endParaRPr kumimoji="0" lang="en-US"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9</a:t>
                      </a:r>
                      <a:endParaRPr kumimoji="0" lang="en-US"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5</a:t>
                      </a:r>
                      <a:endParaRPr kumimoji="0" lang="en-US"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10</a:t>
                      </a:r>
                      <a:endParaRPr kumimoji="0" lang="en-US"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45</a:t>
                      </a:r>
                      <a:r>
                        <a:rPr kumimoji="0" lang="ar-SA"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 دقيقة</a:t>
                      </a:r>
                      <a:endParaRPr kumimoji="0" lang="en-US"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extLst>
                  <a:ext uri="{0D108BD9-81ED-4DB2-BD59-A6C34878D82A}">
                    <a16:rowId xmlns:a16="http://schemas.microsoft.com/office/drawing/2014/main" val="10005"/>
                  </a:ext>
                </a:extLst>
              </a:tr>
              <a:tr h="389355">
                <a:tc>
                  <a:txBody>
                    <a:bodyPr/>
                    <a:lstStyle/>
                    <a:p>
                      <a:pPr algn="ctr" rtl="1">
                        <a:lnSpc>
                          <a:spcPct val="115000"/>
                        </a:lnSpc>
                      </a:pPr>
                      <a:r>
                        <a:rPr kumimoji="0" lang="ar-SA"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الفرصة الأولى</a:t>
                      </a:r>
                      <a:endParaRPr kumimoji="0" lang="en-US"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kumimoji="0" lang="ar-KW" sz="2000" b="1" i="0" u="none" strike="noStrike" kern="1200" cap="none" normalizeH="0" baseline="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5</a:t>
                      </a:r>
                      <a:endParaRPr kumimoji="0" lang="en-US" sz="2000" b="1" i="0" u="none" strike="noStrike" kern="1200" cap="none" normalizeH="0" baseline="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kumimoji="0" lang="ar-KW"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10</a:t>
                      </a:r>
                      <a:endParaRPr kumimoji="0" lang="en-US"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kumimoji="0" lang="ar-KW"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20</a:t>
                      </a:r>
                      <a:endParaRPr kumimoji="0" lang="en-US"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kumimoji="0" lang="ar-KW"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10</a:t>
                      </a:r>
                      <a:endParaRPr kumimoji="0" lang="en-US"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kumimoji="0" lang="ar-KW"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15</a:t>
                      </a:r>
                      <a:r>
                        <a:rPr kumimoji="0" lang="ar-SA"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 دقيقة</a:t>
                      </a:r>
                      <a:endParaRPr kumimoji="0" lang="en-US"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extLst>
                  <a:ext uri="{0D108BD9-81ED-4DB2-BD59-A6C34878D82A}">
                    <a16:rowId xmlns:a16="http://schemas.microsoft.com/office/drawing/2014/main" val="10006"/>
                  </a:ext>
                </a:extLst>
              </a:tr>
              <a:tr h="353792">
                <a:tc>
                  <a:txBody>
                    <a:bodyPr/>
                    <a:lstStyle/>
                    <a:p>
                      <a:pPr algn="ctr" rtl="1">
                        <a:lnSpc>
                          <a:spcPct val="115000"/>
                        </a:lnSpc>
                      </a:pPr>
                      <a:r>
                        <a:rPr kumimoji="0" lang="ar-SA" sz="18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الرابعة</a:t>
                      </a:r>
                      <a:endParaRPr kumimoji="0" lang="en-US" sz="18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20</a:t>
                      </a:r>
                      <a:endParaRPr kumimoji="0" lang="en-US"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10</a:t>
                      </a:r>
                      <a:endParaRPr kumimoji="0" lang="en-US"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5</a:t>
                      </a:r>
                      <a:endParaRPr kumimoji="0" lang="en-US"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11</a:t>
                      </a:r>
                      <a:endParaRPr kumimoji="0" lang="en-US"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45</a:t>
                      </a:r>
                      <a:r>
                        <a:rPr kumimoji="0" lang="ar-SA"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 دقيقة</a:t>
                      </a:r>
                      <a:endParaRPr kumimoji="0" lang="en-US"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07"/>
                  </a:ext>
                </a:extLst>
              </a:tr>
              <a:tr h="353792">
                <a:tc>
                  <a:txBody>
                    <a:bodyPr/>
                    <a:lstStyle/>
                    <a:p>
                      <a:pPr algn="ctr" rtl="1">
                        <a:lnSpc>
                          <a:spcPct val="115000"/>
                        </a:lnSpc>
                      </a:pPr>
                      <a:r>
                        <a:rPr kumimoji="0" lang="ar-SA" sz="18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الخامسة</a:t>
                      </a:r>
                      <a:endParaRPr kumimoji="0" lang="en-US" sz="18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10</a:t>
                      </a:r>
                      <a:endParaRPr kumimoji="0" lang="en-US"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11</a:t>
                      </a:r>
                      <a:endParaRPr kumimoji="0" lang="en-US"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55</a:t>
                      </a:r>
                      <a:endParaRPr kumimoji="0" lang="en-US"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11</a:t>
                      </a:r>
                      <a:endParaRPr kumimoji="0" lang="en-US"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45</a:t>
                      </a:r>
                      <a:r>
                        <a:rPr kumimoji="0" lang="ar-SA"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 دقيقة</a:t>
                      </a:r>
                      <a:endParaRPr kumimoji="0" lang="en-US"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08"/>
                  </a:ext>
                </a:extLst>
              </a:tr>
              <a:tr h="353792">
                <a:tc>
                  <a:txBody>
                    <a:bodyPr/>
                    <a:lstStyle/>
                    <a:p>
                      <a:pPr algn="ctr" rtl="1">
                        <a:lnSpc>
                          <a:spcPct val="115000"/>
                        </a:lnSpc>
                      </a:pPr>
                      <a:r>
                        <a:rPr kumimoji="0" lang="ar-SA"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فرصة </a:t>
                      </a:r>
                      <a:r>
                        <a:rPr kumimoji="0" lang="ar-KW"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الصلاة</a:t>
                      </a:r>
                      <a:endParaRPr kumimoji="0" lang="en-US"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kumimoji="0" lang="ar-KW"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55</a:t>
                      </a:r>
                      <a:endParaRPr kumimoji="0" lang="en-US"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kumimoji="0" lang="ar-KW"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11</a:t>
                      </a:r>
                      <a:endParaRPr kumimoji="0" lang="en-US"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kumimoji="0" lang="ar-KW"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5</a:t>
                      </a:r>
                      <a:endParaRPr kumimoji="0" lang="en-US"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kumimoji="0" lang="ar-KW"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12</a:t>
                      </a:r>
                      <a:endParaRPr kumimoji="0" lang="en-US" sz="2000" b="1"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kumimoji="0" lang="ar-SA"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10 دقائق</a:t>
                      </a:r>
                      <a:endParaRPr kumimoji="0" lang="en-US"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extLst>
                  <a:ext uri="{0D108BD9-81ED-4DB2-BD59-A6C34878D82A}">
                    <a16:rowId xmlns:a16="http://schemas.microsoft.com/office/drawing/2014/main" val="10009"/>
                  </a:ext>
                </a:extLst>
              </a:tr>
              <a:tr h="353792">
                <a:tc>
                  <a:txBody>
                    <a:bodyPr/>
                    <a:lstStyle/>
                    <a:p>
                      <a:pPr algn="ctr" rtl="1">
                        <a:lnSpc>
                          <a:spcPct val="115000"/>
                        </a:lnSpc>
                      </a:pPr>
                      <a:r>
                        <a:rPr kumimoji="0" lang="ar-SA"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السادسة</a:t>
                      </a:r>
                      <a:endParaRPr kumimoji="0" lang="en-US"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5</a:t>
                      </a:r>
                      <a:endParaRPr kumimoji="0" lang="en-US"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12</a:t>
                      </a:r>
                      <a:endParaRPr kumimoji="0" lang="en-US"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50</a:t>
                      </a:r>
                      <a:endParaRPr kumimoji="0" lang="en-US"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12</a:t>
                      </a:r>
                      <a:endParaRPr kumimoji="0" lang="en-US"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45</a:t>
                      </a:r>
                      <a:r>
                        <a:rPr kumimoji="0" lang="ar-SA"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 دقيقة</a:t>
                      </a:r>
                      <a:endParaRPr kumimoji="0" lang="en-US"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10"/>
                  </a:ext>
                </a:extLst>
              </a:tr>
              <a:tr h="353792">
                <a:tc>
                  <a:txBody>
                    <a:bodyPr/>
                    <a:lstStyle/>
                    <a:p>
                      <a:pPr algn="ctr" rtl="1">
                        <a:lnSpc>
                          <a:spcPct val="115000"/>
                        </a:lnSpc>
                      </a:pPr>
                      <a:r>
                        <a:rPr kumimoji="0" lang="ar-SA"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السابعة</a:t>
                      </a:r>
                      <a:endParaRPr kumimoji="0" lang="en-US"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50</a:t>
                      </a:r>
                      <a:endParaRPr kumimoji="0" lang="en-US"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12</a:t>
                      </a:r>
                      <a:endParaRPr kumimoji="0" lang="en-US"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35</a:t>
                      </a:r>
                      <a:endParaRPr kumimoji="0" lang="en-US" sz="20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a:t>
                      </a:r>
                      <a:endParaRPr kumimoji="0" lang="en-US" sz="20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45</a:t>
                      </a:r>
                      <a:r>
                        <a:rPr kumimoji="0" lang="ar-SA"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 دقيقة</a:t>
                      </a:r>
                      <a:endParaRPr kumimoji="0" lang="en-US" sz="18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691934880"/>
      </p:ext>
    </p:extLst>
  </p:cSld>
  <p:clrMapOvr>
    <a:masterClrMapping/>
  </p:clrMapOvr>
  <p:transition spd="slow">
    <p:circle/>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a:xfrm>
            <a:off x="1532585" y="1369192"/>
            <a:ext cx="7071843" cy="2080049"/>
          </a:xfrm>
        </p:spPr>
        <p:txBody>
          <a:bodyPr anchor="ctr">
            <a:normAutofit fontScale="90000"/>
          </a:bodyPr>
          <a:lstStyle/>
          <a:p>
            <a:pPr>
              <a:defRPr/>
            </a:pPr>
            <a:r>
              <a:rPr lang="ar-KW" sz="4400" cap="none" dirty="0">
                <a:ln w="0">
                  <a:solidFill>
                    <a:srgbClr val="00206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cs typeface="PT Bold Heading" panose="02010400000000000000" pitchFamily="2" charset="-78"/>
              </a:rPr>
              <a:t/>
            </a:r>
            <a:br>
              <a:rPr lang="ar-KW" sz="4400" cap="none" dirty="0">
                <a:ln w="0">
                  <a:solidFill>
                    <a:srgbClr val="00206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cs typeface="PT Bold Heading" panose="02010400000000000000" pitchFamily="2" charset="-78"/>
              </a:rPr>
            </a:br>
            <a:r>
              <a:rPr lang="ar-KW" sz="4400" dirty="0">
                <a:ln w="0">
                  <a:solidFill>
                    <a:srgbClr val="002060"/>
                  </a:solidFill>
                </a:ln>
                <a:solidFill>
                  <a:srgbClr val="C00000"/>
                </a:solidFill>
                <a:effectLst>
                  <a:reflection blurRad="6350" stA="53000" endA="300" endPos="35500" dir="5400000" sy="-90000" algn="bl" rotWithShape="0"/>
                </a:effectLst>
                <a:cs typeface="PT Bold Heading" panose="02010400000000000000" pitchFamily="2" charset="-78"/>
              </a:rPr>
              <a:t>ثاني</a:t>
            </a:r>
            <a:r>
              <a:rPr lang="ar-SA" sz="4400" dirty="0">
                <a:ln w="0">
                  <a:solidFill>
                    <a:srgbClr val="002060"/>
                  </a:solidFill>
                </a:ln>
                <a:solidFill>
                  <a:srgbClr val="C00000"/>
                </a:solidFill>
                <a:effectLst>
                  <a:reflection blurRad="6350" stA="53000" endA="300" endPos="35500" dir="5400000" sy="-90000" algn="bl" rotWithShape="0"/>
                </a:effectLst>
                <a:cs typeface="PT Bold Heading" panose="02010400000000000000" pitchFamily="2" charset="-78"/>
              </a:rPr>
              <a:t>اً</a:t>
            </a:r>
            <a:r>
              <a:rPr lang="ar-KW" sz="4400" dirty="0">
                <a:ln w="0">
                  <a:solidFill>
                    <a:srgbClr val="002060"/>
                  </a:solidFill>
                </a:ln>
                <a:solidFill>
                  <a:srgbClr val="C00000"/>
                </a:solidFill>
                <a:effectLst>
                  <a:reflection blurRad="6350" stA="53000" endA="300" endPos="35500" dir="5400000" sy="-90000" algn="bl" rotWithShape="0"/>
                </a:effectLst>
                <a:cs typeface="PT Bold Heading" panose="02010400000000000000" pitchFamily="2" charset="-78"/>
              </a:rPr>
              <a:t>: </a:t>
            </a:r>
            <a:r>
              <a:rPr lang="ar-KW" sz="4400" dirty="0">
                <a:ln w="0">
                  <a:solidFill>
                    <a:srgbClr val="00206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cs typeface="PT Bold Heading" panose="02010400000000000000" pitchFamily="2" charset="-78"/>
              </a:rPr>
              <a:t>العودة </a:t>
            </a:r>
            <a:r>
              <a:rPr lang="ar-SA" sz="4400" cap="none" dirty="0">
                <a:ln w="0">
                  <a:solidFill>
                    <a:srgbClr val="00206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cs typeface="PT Bold Heading" panose="02010400000000000000" pitchFamily="2" charset="-78"/>
              </a:rPr>
              <a:t>المدمجة</a:t>
            </a:r>
            <a:r>
              <a:rPr lang="ar-KW" sz="4400" cap="none" dirty="0">
                <a:ln w="0">
                  <a:solidFill>
                    <a:srgbClr val="00206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cs typeface="PT Bold Heading" panose="02010400000000000000" pitchFamily="2" charset="-78"/>
              </a:rPr>
              <a:t> </a:t>
            </a:r>
            <a:br>
              <a:rPr lang="ar-KW" sz="4400" cap="none" dirty="0">
                <a:ln w="0">
                  <a:solidFill>
                    <a:srgbClr val="00206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cs typeface="PT Bold Heading" panose="02010400000000000000" pitchFamily="2" charset="-78"/>
              </a:rPr>
            </a:br>
            <a:r>
              <a:rPr lang="ar-KW" sz="4400" cap="none" dirty="0">
                <a:ln w="0">
                  <a:solidFill>
                    <a:srgbClr val="00206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cs typeface="PT Bold Heading" panose="02010400000000000000" pitchFamily="2" charset="-78"/>
              </a:rPr>
              <a:t/>
            </a:r>
            <a:br>
              <a:rPr lang="ar-KW" sz="4400" cap="none" dirty="0">
                <a:ln w="0">
                  <a:solidFill>
                    <a:srgbClr val="00206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cs typeface="PT Bold Heading" panose="02010400000000000000" pitchFamily="2" charset="-78"/>
              </a:rPr>
            </a:br>
            <a:r>
              <a:rPr lang="ar-SA" sz="4400" cap="none" dirty="0">
                <a:ln w="0">
                  <a:solidFill>
                    <a:srgbClr val="00206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cs typeface="PT Bold Heading" panose="02010400000000000000" pitchFamily="2" charset="-78"/>
              </a:rPr>
              <a:t> </a:t>
            </a:r>
            <a:r>
              <a:rPr lang="ar-SA" sz="4400" dirty="0">
                <a:ln w="0">
                  <a:solidFill>
                    <a:srgbClr val="00206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cs typeface="PT Bold Heading" panose="02010400000000000000" pitchFamily="2" charset="-78"/>
              </a:rPr>
              <a:t> </a:t>
            </a:r>
            <a:r>
              <a:rPr lang="ar-SA" sz="3600" dirty="0">
                <a:ln w="0">
                  <a:solidFill>
                    <a:srgbClr val="002060"/>
                  </a:solidFill>
                </a:ln>
                <a:effectLst>
                  <a:reflection blurRad="6350" stA="53000" endA="300" endPos="35500" dir="5400000" sy="-90000" algn="bl" rotWithShape="0"/>
                </a:effectLst>
                <a:cs typeface="Fanan" pitchFamily="2" charset="-78"/>
              </a:rPr>
              <a:t>العام الدراسي 2022/2021 م</a:t>
            </a:r>
            <a:endParaRPr lang="ar-KW" sz="3600" cap="none" dirty="0">
              <a:ln w="0">
                <a:solidFill>
                  <a:srgbClr val="002060"/>
                </a:solidFill>
              </a:ln>
              <a:effectLst>
                <a:reflection blurRad="6350" stA="53000" endA="300" endPos="35500" dir="5400000" sy="-90000" algn="bl" rotWithShape="0"/>
              </a:effectLst>
              <a:cs typeface="PT Bold Heading" panose="02010400000000000000" pitchFamily="2" charset="-78"/>
            </a:endParaRPr>
          </a:p>
        </p:txBody>
      </p:sp>
      <p:pic>
        <p:nvPicPr>
          <p:cNvPr id="5125" name="Picture 5" descr="Microsoft Teams - Wikipedi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352711">
            <a:off x="3736540" y="3795957"/>
            <a:ext cx="2355645" cy="21907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7" name="Picture 7"/>
          <p:cNvPicPr>
            <a:picLocks noChangeAspect="1" noChangeArrowheads="1"/>
          </p:cNvPicPr>
          <p:nvPr/>
        </p:nvPicPr>
        <p:blipFill rotWithShape="1">
          <a:blip r:embed="rId3">
            <a:extLst>
              <a:ext uri="{28A0092B-C50C-407E-A947-70E740481C1C}">
                <a14:useLocalDpi xmlns:a14="http://schemas.microsoft.com/office/drawing/2010/main" val="0"/>
              </a:ext>
            </a:extLst>
          </a:blip>
          <a:srcRect b="2105"/>
          <a:stretch/>
        </p:blipFill>
        <p:spPr bwMode="auto">
          <a:xfrm flipH="1">
            <a:off x="240300" y="1210627"/>
            <a:ext cx="1967994" cy="3593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4841769"/>
      </p:ext>
    </p:extLst>
  </p:cSld>
  <p:clrMapOvr>
    <a:masterClrMapping/>
  </p:clrMapOvr>
  <p:transition spd="slow">
    <p:circl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8CDCF9F-825F-4676-8E5A-A71754EA3CC2}"/>
              </a:ext>
            </a:extLst>
          </p:cNvPr>
          <p:cNvGraphicFramePr>
            <a:graphicFrameLocks noGrp="1"/>
          </p:cNvGraphicFramePr>
          <p:nvPr>
            <p:extLst>
              <p:ext uri="{D42A27DB-BD31-4B8C-83A1-F6EECF244321}">
                <p14:modId xmlns:p14="http://schemas.microsoft.com/office/powerpoint/2010/main" val="4115807537"/>
              </p:ext>
            </p:extLst>
          </p:nvPr>
        </p:nvGraphicFramePr>
        <p:xfrm>
          <a:off x="2788165" y="2064416"/>
          <a:ext cx="8585783" cy="3138382"/>
        </p:xfrm>
        <a:graphic>
          <a:graphicData uri="http://schemas.openxmlformats.org/drawingml/2006/table">
            <a:tbl>
              <a:tblPr rtl="1" firstRow="1" firstCol="1" bandRow="1">
                <a:tableStyleId>{5C22544A-7EE6-4342-B048-85BDC9FD1C3A}</a:tableStyleId>
              </a:tblPr>
              <a:tblGrid>
                <a:gridCol w="2147823">
                  <a:extLst>
                    <a:ext uri="{9D8B030D-6E8A-4147-A177-3AD203B41FA5}">
                      <a16:colId xmlns:a16="http://schemas.microsoft.com/office/drawing/2014/main" val="2252428972"/>
                    </a:ext>
                  </a:extLst>
                </a:gridCol>
                <a:gridCol w="2043173">
                  <a:extLst>
                    <a:ext uri="{9D8B030D-6E8A-4147-A177-3AD203B41FA5}">
                      <a16:colId xmlns:a16="http://schemas.microsoft.com/office/drawing/2014/main" val="563098482"/>
                    </a:ext>
                  </a:extLst>
                </a:gridCol>
                <a:gridCol w="1569827">
                  <a:extLst>
                    <a:ext uri="{9D8B030D-6E8A-4147-A177-3AD203B41FA5}">
                      <a16:colId xmlns:a16="http://schemas.microsoft.com/office/drawing/2014/main" val="348871129"/>
                    </a:ext>
                  </a:extLst>
                </a:gridCol>
                <a:gridCol w="1269544">
                  <a:extLst>
                    <a:ext uri="{9D8B030D-6E8A-4147-A177-3AD203B41FA5}">
                      <a16:colId xmlns:a16="http://schemas.microsoft.com/office/drawing/2014/main" val="1513271959"/>
                    </a:ext>
                  </a:extLst>
                </a:gridCol>
                <a:gridCol w="1555416">
                  <a:extLst>
                    <a:ext uri="{9D8B030D-6E8A-4147-A177-3AD203B41FA5}">
                      <a16:colId xmlns:a16="http://schemas.microsoft.com/office/drawing/2014/main" val="3713725425"/>
                    </a:ext>
                  </a:extLst>
                </a:gridCol>
              </a:tblGrid>
              <a:tr h="795263">
                <a:tc gridSpan="2">
                  <a:txBody>
                    <a:bodyPr/>
                    <a:lstStyle/>
                    <a:p>
                      <a:pPr marL="457200" algn="ctr" rtl="1">
                        <a:lnSpc>
                          <a:spcPct val="107000"/>
                        </a:lnSpc>
                        <a:spcAft>
                          <a:spcPts val="0"/>
                        </a:spcAft>
                      </a:pPr>
                      <a:r>
                        <a:rPr lang="ar-KW" sz="2000" b="0" dirty="0">
                          <a:effectLst/>
                          <a:cs typeface="PT Bold Heading" panose="02010400000000000000" pitchFamily="2" charset="-78"/>
                        </a:rPr>
                        <a:t>عدد الأسابيع في الفصل الدراسي الأول</a:t>
                      </a:r>
                      <a:endParaRPr lang="en-US" sz="2000" b="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tc hMerge="1">
                  <a:txBody>
                    <a:bodyPr/>
                    <a:lstStyle/>
                    <a:p>
                      <a:endParaRPr lang="en-US"/>
                    </a:p>
                  </a:txBody>
                  <a:tcPr/>
                </a:tc>
                <a:tc gridSpan="3">
                  <a:txBody>
                    <a:bodyPr/>
                    <a:lstStyle/>
                    <a:p>
                      <a:pPr marL="457200" algn="ctr" rtl="1">
                        <a:lnSpc>
                          <a:spcPct val="107000"/>
                        </a:lnSpc>
                        <a:spcAft>
                          <a:spcPts val="0"/>
                        </a:spcAft>
                      </a:pPr>
                      <a:r>
                        <a:rPr lang="ar-KW" sz="2000" b="0" dirty="0">
                          <a:effectLst/>
                          <a:cs typeface="PT Bold Heading" panose="02010400000000000000" pitchFamily="2" charset="-78"/>
                        </a:rPr>
                        <a:t>عدد الأسابيع في الفصل الدراسي الثاني</a:t>
                      </a:r>
                      <a:endParaRPr lang="en-US" sz="2000" b="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7071410"/>
                  </a:ext>
                </a:extLst>
              </a:tr>
              <a:tr h="514319">
                <a:tc gridSpan="2">
                  <a:txBody>
                    <a:bodyPr/>
                    <a:lstStyle/>
                    <a:p>
                      <a:pPr marL="457200" algn="ctr" rtl="1">
                        <a:lnSpc>
                          <a:spcPct val="107000"/>
                        </a:lnSpc>
                        <a:spcAft>
                          <a:spcPts val="0"/>
                        </a:spcAft>
                      </a:pPr>
                      <a:r>
                        <a:rPr lang="ar-KW" sz="2400" b="1" dirty="0">
                          <a:solidFill>
                            <a:schemeClr val="tx1"/>
                          </a:solidFill>
                          <a:effectLst/>
                          <a:cs typeface="PT Bold Heading" panose="02010400000000000000" pitchFamily="2" charset="-78"/>
                        </a:rPr>
                        <a:t>16</a:t>
                      </a:r>
                      <a:r>
                        <a:rPr lang="ar-KW" sz="2000" b="0" dirty="0">
                          <a:solidFill>
                            <a:schemeClr val="tx1"/>
                          </a:solidFill>
                          <a:effectLst/>
                          <a:cs typeface="PT Bold Heading" panose="02010400000000000000" pitchFamily="2" charset="-78"/>
                        </a:rPr>
                        <a:t> أسبوع</a:t>
                      </a:r>
                      <a:endParaRPr lang="en-US" sz="2000" b="0" dirty="0">
                        <a:solidFill>
                          <a:schemeClr val="tx1"/>
                        </a:solidFill>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US"/>
                    </a:p>
                  </a:txBody>
                  <a:tcPr/>
                </a:tc>
                <a:tc gridSpan="3">
                  <a:txBody>
                    <a:bodyPr/>
                    <a:lstStyle/>
                    <a:p>
                      <a:pPr marL="457200" algn="ctr" rtl="1">
                        <a:lnSpc>
                          <a:spcPct val="107000"/>
                        </a:lnSpc>
                        <a:spcAft>
                          <a:spcPts val="0"/>
                        </a:spcAft>
                      </a:pPr>
                      <a:r>
                        <a:rPr lang="ar-KW" sz="2400" b="1" dirty="0">
                          <a:solidFill>
                            <a:schemeClr val="tx1"/>
                          </a:solidFill>
                          <a:effectLst/>
                          <a:cs typeface="PT Bold Heading" panose="02010400000000000000" pitchFamily="2" charset="-78"/>
                        </a:rPr>
                        <a:t>14</a:t>
                      </a:r>
                      <a:r>
                        <a:rPr lang="ar-KW" sz="2400" b="0" dirty="0">
                          <a:solidFill>
                            <a:schemeClr val="tx1"/>
                          </a:solidFill>
                          <a:effectLst/>
                          <a:cs typeface="PT Bold Heading" panose="02010400000000000000" pitchFamily="2" charset="-78"/>
                        </a:rPr>
                        <a:t> أسبوع</a:t>
                      </a:r>
                      <a:endParaRPr lang="en-US" sz="2400" b="0" dirty="0">
                        <a:solidFill>
                          <a:schemeClr val="tx1"/>
                        </a:solidFill>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18941903"/>
                  </a:ext>
                </a:extLst>
              </a:tr>
              <a:tr h="1314481">
                <a:tc>
                  <a:txBody>
                    <a:bodyPr/>
                    <a:lstStyle/>
                    <a:p>
                      <a:pPr marL="0" indent="0" algn="ctr" rtl="1">
                        <a:lnSpc>
                          <a:spcPct val="107000"/>
                        </a:lnSpc>
                        <a:spcAft>
                          <a:spcPts val="0"/>
                        </a:spcAft>
                      </a:pPr>
                      <a:r>
                        <a:rPr lang="ar-KW" sz="1800" b="0" dirty="0">
                          <a:effectLst/>
                          <a:cs typeface="PT Bold Heading" panose="02010400000000000000" pitchFamily="2" charset="-78"/>
                        </a:rPr>
                        <a:t>التهيئة </a:t>
                      </a:r>
                      <a:endParaRPr lang="en-US" sz="1800" b="0" dirty="0">
                        <a:effectLst/>
                        <a:cs typeface="PT Bold Heading" panose="02010400000000000000" pitchFamily="2" charset="-78"/>
                      </a:endParaRPr>
                    </a:p>
                    <a:p>
                      <a:pPr marL="0" indent="0" algn="ctr" rtl="1">
                        <a:lnSpc>
                          <a:spcPct val="107000"/>
                        </a:lnSpc>
                        <a:spcAft>
                          <a:spcPts val="0"/>
                        </a:spcAft>
                      </a:pPr>
                      <a:r>
                        <a:rPr lang="ar-KW" sz="1800" b="0" dirty="0">
                          <a:effectLst/>
                          <a:cs typeface="PT Bold Heading" panose="02010400000000000000" pitchFamily="2" charset="-78"/>
                        </a:rPr>
                        <a:t>والاستقبال</a:t>
                      </a:r>
                      <a:endParaRPr lang="en-US" sz="1800" b="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marL="0" indent="0" algn="ctr" rtl="1">
                        <a:lnSpc>
                          <a:spcPct val="107000"/>
                        </a:lnSpc>
                        <a:spcAft>
                          <a:spcPts val="0"/>
                        </a:spcAft>
                      </a:pPr>
                      <a:r>
                        <a:rPr lang="ar-KW" sz="1800" b="0" dirty="0">
                          <a:effectLst/>
                          <a:cs typeface="PT Bold Heading" panose="02010400000000000000" pitchFamily="2" charset="-78"/>
                        </a:rPr>
                        <a:t>الخبرات </a:t>
                      </a:r>
                      <a:endParaRPr lang="en-US" sz="1800" b="0" dirty="0">
                        <a:effectLst/>
                        <a:cs typeface="PT Bold Heading" panose="02010400000000000000" pitchFamily="2" charset="-78"/>
                      </a:endParaRPr>
                    </a:p>
                    <a:p>
                      <a:pPr marL="0" indent="0" algn="ctr" rtl="1">
                        <a:lnSpc>
                          <a:spcPct val="107000"/>
                        </a:lnSpc>
                        <a:spcAft>
                          <a:spcPts val="0"/>
                        </a:spcAft>
                      </a:pPr>
                      <a:r>
                        <a:rPr lang="ar-KW" sz="1800" b="0" dirty="0">
                          <a:effectLst/>
                          <a:cs typeface="PT Bold Heading" panose="02010400000000000000" pitchFamily="2" charset="-78"/>
                        </a:rPr>
                        <a:t>التربوية </a:t>
                      </a:r>
                      <a:endParaRPr lang="en-US" sz="1800" b="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indent="0" algn="ctr" rtl="1">
                        <a:lnSpc>
                          <a:spcPct val="107000"/>
                        </a:lnSpc>
                        <a:spcAft>
                          <a:spcPts val="0"/>
                        </a:spcAft>
                      </a:pPr>
                      <a:r>
                        <a:rPr lang="ar-KW" sz="1800" b="0" dirty="0">
                          <a:effectLst/>
                          <a:cs typeface="PT Bold Heading" panose="02010400000000000000" pitchFamily="2" charset="-78"/>
                        </a:rPr>
                        <a:t>التهيئة </a:t>
                      </a:r>
                      <a:endParaRPr lang="en-US" sz="1800" b="0" dirty="0">
                        <a:effectLst/>
                        <a:cs typeface="PT Bold Heading" panose="02010400000000000000" pitchFamily="2" charset="-78"/>
                      </a:endParaRPr>
                    </a:p>
                    <a:p>
                      <a:pPr marL="0" indent="0" algn="ctr" rtl="1">
                        <a:lnSpc>
                          <a:spcPct val="107000"/>
                        </a:lnSpc>
                        <a:spcAft>
                          <a:spcPts val="0"/>
                        </a:spcAft>
                      </a:pPr>
                      <a:r>
                        <a:rPr lang="ar-KW" sz="1800" b="0" dirty="0">
                          <a:effectLst/>
                          <a:cs typeface="PT Bold Heading" panose="02010400000000000000" pitchFamily="2" charset="-78"/>
                        </a:rPr>
                        <a:t>والمراجعة</a:t>
                      </a:r>
                      <a:endParaRPr lang="en-US" sz="1800" b="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indent="0" algn="ctr" rtl="1">
                        <a:lnSpc>
                          <a:spcPct val="107000"/>
                        </a:lnSpc>
                        <a:spcAft>
                          <a:spcPts val="0"/>
                        </a:spcAft>
                      </a:pPr>
                      <a:r>
                        <a:rPr lang="ar-KW" sz="1800" b="0" dirty="0">
                          <a:effectLst/>
                          <a:cs typeface="PT Bold Heading" panose="02010400000000000000" pitchFamily="2" charset="-78"/>
                        </a:rPr>
                        <a:t>الخبرات التربوية</a:t>
                      </a:r>
                      <a:endParaRPr lang="en-US" sz="1800" b="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indent="0" algn="ctr" rtl="1">
                        <a:lnSpc>
                          <a:spcPct val="107000"/>
                        </a:lnSpc>
                        <a:spcAft>
                          <a:spcPts val="0"/>
                        </a:spcAft>
                      </a:pPr>
                      <a:r>
                        <a:rPr lang="ar-KW" sz="1800" b="0" dirty="0">
                          <a:effectLst/>
                          <a:cs typeface="PT Bold Heading" panose="02010400000000000000" pitchFamily="2" charset="-78"/>
                        </a:rPr>
                        <a:t>المدرسة الابتدائية </a:t>
                      </a:r>
                      <a:endParaRPr lang="en-US" sz="1800" b="0" dirty="0">
                        <a:effectLst/>
                        <a:cs typeface="PT Bold Heading" panose="02010400000000000000" pitchFamily="2" charset="-78"/>
                      </a:endParaRPr>
                    </a:p>
                    <a:p>
                      <a:pPr marL="0" indent="0" algn="ctr" rtl="1">
                        <a:lnSpc>
                          <a:spcPct val="107000"/>
                        </a:lnSpc>
                        <a:spcAft>
                          <a:spcPts val="0"/>
                        </a:spcAft>
                      </a:pPr>
                      <a:r>
                        <a:rPr lang="ar-KW" sz="1800" b="0" dirty="0">
                          <a:effectLst/>
                          <a:cs typeface="PT Bold Heading" panose="02010400000000000000" pitchFamily="2" charset="-78"/>
                        </a:rPr>
                        <a:t>أسبوع التخرج</a:t>
                      </a:r>
                      <a:endParaRPr lang="en-US" sz="1800" b="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535741037"/>
                  </a:ext>
                </a:extLst>
              </a:tr>
              <a:tr h="514319">
                <a:tc>
                  <a:txBody>
                    <a:bodyPr/>
                    <a:lstStyle/>
                    <a:p>
                      <a:pPr marL="0" indent="0" algn="ctr" rtl="1">
                        <a:lnSpc>
                          <a:spcPct val="107000"/>
                        </a:lnSpc>
                        <a:spcAft>
                          <a:spcPts val="0"/>
                        </a:spcAft>
                      </a:pPr>
                      <a:r>
                        <a:rPr lang="ar-KW" sz="2400" b="1" dirty="0">
                          <a:solidFill>
                            <a:schemeClr val="tx1"/>
                          </a:solidFill>
                          <a:effectLst/>
                          <a:cs typeface="PT Bold Heading" panose="02010400000000000000" pitchFamily="2" charset="-78"/>
                        </a:rPr>
                        <a:t>2</a:t>
                      </a:r>
                      <a:endParaRPr lang="en-US" sz="2400" b="1" dirty="0">
                        <a:solidFill>
                          <a:schemeClr val="tx1"/>
                        </a:solidFill>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ctr" rtl="1">
                        <a:lnSpc>
                          <a:spcPct val="107000"/>
                        </a:lnSpc>
                        <a:spcAft>
                          <a:spcPts val="0"/>
                        </a:spcAft>
                      </a:pPr>
                      <a:r>
                        <a:rPr lang="ar-KW" sz="2400" b="1" dirty="0">
                          <a:effectLst/>
                          <a:cs typeface="PT Bold Heading" panose="02010400000000000000" pitchFamily="2" charset="-78"/>
                        </a:rPr>
                        <a:t>14</a:t>
                      </a:r>
                      <a:endParaRPr lang="en-US" sz="2400" b="1"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rtl="1">
                        <a:lnSpc>
                          <a:spcPct val="107000"/>
                        </a:lnSpc>
                        <a:spcAft>
                          <a:spcPts val="0"/>
                        </a:spcAft>
                      </a:pPr>
                      <a:r>
                        <a:rPr lang="ar-KW" sz="2400" b="1" dirty="0">
                          <a:effectLst/>
                          <a:cs typeface="PT Bold Heading" panose="02010400000000000000" pitchFamily="2" charset="-78"/>
                        </a:rPr>
                        <a:t>1</a:t>
                      </a:r>
                      <a:endParaRPr lang="en-US" sz="2400" b="1"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rtl="1">
                        <a:lnSpc>
                          <a:spcPct val="107000"/>
                        </a:lnSpc>
                        <a:spcAft>
                          <a:spcPts val="0"/>
                        </a:spcAft>
                      </a:pPr>
                      <a:r>
                        <a:rPr lang="ar-KW" sz="2400" b="1" dirty="0">
                          <a:effectLst/>
                          <a:cs typeface="PT Bold Heading" panose="02010400000000000000" pitchFamily="2" charset="-78"/>
                        </a:rPr>
                        <a:t>11</a:t>
                      </a:r>
                      <a:endParaRPr lang="en-US" sz="2400" b="1"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rtl="1">
                        <a:lnSpc>
                          <a:spcPct val="107000"/>
                        </a:lnSpc>
                        <a:spcAft>
                          <a:spcPts val="0"/>
                        </a:spcAft>
                      </a:pPr>
                      <a:r>
                        <a:rPr lang="ar-KW" sz="2400" b="1" dirty="0">
                          <a:effectLst/>
                          <a:cs typeface="PT Bold Heading" panose="02010400000000000000" pitchFamily="2" charset="-78"/>
                        </a:rPr>
                        <a:t>2</a:t>
                      </a:r>
                      <a:endParaRPr lang="en-US" sz="2400" b="1"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4776814"/>
                  </a:ext>
                </a:extLst>
              </a:tr>
            </a:tbl>
          </a:graphicData>
        </a:graphic>
      </p:graphicFrame>
      <p:sp>
        <p:nvSpPr>
          <p:cNvPr id="5" name="Rectangle 1">
            <a:extLst>
              <a:ext uri="{FF2B5EF4-FFF2-40B4-BE49-F238E27FC236}">
                <a16:creationId xmlns:a16="http://schemas.microsoft.com/office/drawing/2014/main" id="{D7F648A3-2621-47B8-A578-C1690484C076}"/>
              </a:ext>
            </a:extLst>
          </p:cNvPr>
          <p:cNvSpPr>
            <a:spLocks noChangeArrowheads="1"/>
          </p:cNvSpPr>
          <p:nvPr/>
        </p:nvSpPr>
        <p:spPr bwMode="auto">
          <a:xfrm>
            <a:off x="4948268" y="448988"/>
            <a:ext cx="4168129"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ar-KW" altLang="en-US" sz="2800" i="0" strike="noStrike" cap="none" normalizeH="0" baseline="0" dirty="0">
                <a:ln>
                  <a:noFill/>
                </a:ln>
                <a:solidFill>
                  <a:schemeClr val="tx1"/>
                </a:solidFill>
                <a:effectLst/>
                <a:latin typeface="Sultan Medium"/>
                <a:ea typeface="Calibri" panose="020F0502020204030204" pitchFamily="34" charset="0"/>
                <a:cs typeface="PT Bold Heading" panose="02010400000000000000" pitchFamily="2" charset="-78"/>
              </a:rPr>
              <a:t>بيان عدد أيام الدراسة الفعلية</a:t>
            </a:r>
            <a:endParaRPr lang="en-US" altLang="en-US" sz="2800" dirty="0">
              <a:latin typeface="Sultan Medium"/>
              <a:ea typeface="Calibri" panose="020F0502020204030204" pitchFamily="34" charset="0"/>
              <a:cs typeface="PT Bold Heading" panose="02010400000000000000"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lang="ar-JO" altLang="en-US" sz="2800" dirty="0">
                <a:latin typeface="Sultan Medium"/>
                <a:ea typeface="Calibri" panose="020F0502020204030204" pitchFamily="34" charset="0"/>
                <a:cs typeface="PT Bold Heading" panose="02010400000000000000" pitchFamily="2" charset="-78"/>
              </a:rPr>
              <a:t>لمرحلة رياض الأطفال</a:t>
            </a:r>
            <a:r>
              <a:rPr kumimoji="0" lang="ar-KW" altLang="en-US" sz="2800" i="0" strike="noStrike" cap="none" normalizeH="0" baseline="0" dirty="0">
                <a:ln>
                  <a:noFill/>
                </a:ln>
                <a:solidFill>
                  <a:schemeClr val="tx1"/>
                </a:solidFill>
                <a:effectLst/>
                <a:latin typeface="Sultan Medium"/>
                <a:ea typeface="Calibri" panose="020F0502020204030204" pitchFamily="34" charset="0"/>
                <a:cs typeface="PT Bold Heading" panose="02010400000000000000" pitchFamily="2" charset="-78"/>
              </a:rPr>
              <a:t> </a:t>
            </a:r>
            <a:endParaRPr kumimoji="0" lang="en-US" altLang="en-US" sz="2800" i="0" strike="noStrike" cap="none" normalizeH="0" baseline="0" dirty="0">
              <a:ln>
                <a:noFill/>
              </a:ln>
              <a:solidFill>
                <a:schemeClr val="tx1"/>
              </a:solidFill>
              <a:effectLst/>
              <a:latin typeface="Sultan Medium"/>
              <a:ea typeface="Calibri" panose="020F0502020204030204" pitchFamily="34" charset="0"/>
              <a:cs typeface="PT Bold Heading" panose="02010400000000000000" pitchFamily="2" charset="-78"/>
            </a:endParaRPr>
          </a:p>
          <a:p>
            <a:pPr lvl="0" defTabSz="914400" rtl="1"/>
            <a:r>
              <a:rPr lang="ar-SA" altLang="ar-KW" sz="2800" dirty="0">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PT Bold Heading" panose="02010400000000000000" pitchFamily="2" charset="-78"/>
              </a:rPr>
              <a:t>للعام الدراسي </a:t>
            </a:r>
            <a:r>
              <a:rPr lang="ar-KW" altLang="ar-KW" sz="2800" dirty="0">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PT Bold Heading" panose="02010400000000000000" pitchFamily="2" charset="-78"/>
              </a:rPr>
              <a:t>2022/2021م</a:t>
            </a:r>
            <a:endParaRPr kumimoji="0" lang="en-US" altLang="en-US" sz="2800" i="0" strike="noStrike" cap="none" normalizeH="0" baseline="0" dirty="0">
              <a:ln>
                <a:noFill/>
              </a:ln>
              <a:solidFill>
                <a:schemeClr val="tx1"/>
              </a:solidFill>
              <a:effectLst/>
              <a:cs typeface="PT Bold Heading" panose="02010400000000000000"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i="0"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3640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3498575" y="286647"/>
            <a:ext cx="800431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lnSpc>
                <a:spcPct val="120000"/>
              </a:lnSpc>
              <a:spcBef>
                <a:spcPts val="1000"/>
              </a:spcBef>
              <a:buSzPct val="125000"/>
              <a:buFont typeface="Arial" panose="020B0604020202020204" pitchFamily="34" charset="0"/>
              <a:buChar char="•"/>
              <a:defRPr sz="2400">
                <a:solidFill>
                  <a:schemeClr val="tx1"/>
                </a:solidFill>
                <a:latin typeface="Tw Cen MT" panose="020B0602020104020603" pitchFamily="34" charset="0"/>
                <a:cs typeface="Arial" panose="020B0604020202020204" pitchFamily="34" charset="0"/>
              </a:defRPr>
            </a:lvl1pPr>
            <a:lvl2pPr marL="742950" indent="-285750" algn="r" rtl="1">
              <a:lnSpc>
                <a:spcPct val="120000"/>
              </a:lnSpc>
              <a:spcBef>
                <a:spcPts val="500"/>
              </a:spcBef>
              <a:buSzPct val="125000"/>
              <a:buFont typeface="Arial" panose="020B0604020202020204" pitchFamily="34" charset="0"/>
              <a:buChar char="•"/>
              <a:defRPr sz="2000">
                <a:solidFill>
                  <a:schemeClr val="tx1"/>
                </a:solidFill>
                <a:latin typeface="Tw Cen MT" panose="020B0602020104020603" pitchFamily="34" charset="0"/>
                <a:cs typeface="Arial" panose="020B0604020202020204" pitchFamily="34" charset="0"/>
              </a:defRPr>
            </a:lvl2pPr>
            <a:lvl3pPr marL="1143000" indent="-228600" algn="r" rtl="1">
              <a:lnSpc>
                <a:spcPct val="120000"/>
              </a:lnSpc>
              <a:spcBef>
                <a:spcPts val="500"/>
              </a:spcBef>
              <a:buSzPct val="125000"/>
              <a:buFont typeface="Arial" panose="020B0604020202020204" pitchFamily="34" charset="0"/>
              <a:buChar char="•"/>
              <a:defRPr>
                <a:solidFill>
                  <a:schemeClr val="tx1"/>
                </a:solidFill>
                <a:latin typeface="Tw Cen MT" panose="020B0602020104020603" pitchFamily="34" charset="0"/>
                <a:cs typeface="Arial" panose="020B0604020202020204" pitchFamily="34" charset="0"/>
              </a:defRPr>
            </a:lvl3pPr>
            <a:lvl4pPr marL="1600200" indent="-228600" algn="r" rtl="1">
              <a:lnSpc>
                <a:spcPct val="120000"/>
              </a:lnSpc>
              <a:spcBef>
                <a:spcPts val="500"/>
              </a:spcBef>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4pPr>
            <a:lvl5pPr marL="2057400" indent="-228600" algn="r" rtl="1">
              <a:lnSpc>
                <a:spcPct val="120000"/>
              </a:lnSpc>
              <a:spcBef>
                <a:spcPts val="500"/>
              </a:spcBef>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5pPr>
            <a:lvl6pPr marL="25146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6pPr>
            <a:lvl7pPr marL="29718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7pPr>
            <a:lvl8pPr marL="34290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8pPr>
            <a:lvl9pPr marL="38862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9pPr>
          </a:lstStyle>
          <a:p>
            <a:pPr lvl="0" algn="ctr" defTabSz="914400">
              <a:lnSpc>
                <a:spcPct val="100000"/>
              </a:lnSpc>
              <a:spcBef>
                <a:spcPct val="0"/>
              </a:spcBef>
              <a:buSzTx/>
              <a:buNone/>
              <a:tabLst>
                <a:tab pos="153988" algn="l"/>
                <a:tab pos="836613" algn="ctr"/>
              </a:tabLst>
            </a:pPr>
            <a:r>
              <a:rPr lang="ar-SA" altLang="ar-KW" sz="2800" dirty="0">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PT Bold Heading" panose="02010400000000000000" pitchFamily="2" charset="-78"/>
              </a:rPr>
              <a:t>بيان بعدد أيام الدراسة الفعلية للفصلين الدراسيين</a:t>
            </a:r>
            <a:endParaRPr lang="en-US" altLang="ar-KW" sz="2800" dirty="0">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PT Bold Heading" panose="02010400000000000000" pitchFamily="2" charset="-78"/>
            </a:endParaRPr>
          </a:p>
          <a:p>
            <a:pPr lvl="0" algn="ctr" defTabSz="914400">
              <a:lnSpc>
                <a:spcPct val="100000"/>
              </a:lnSpc>
              <a:spcBef>
                <a:spcPct val="0"/>
              </a:spcBef>
              <a:buSzTx/>
              <a:buNone/>
              <a:tabLst>
                <a:tab pos="153988" algn="l"/>
                <a:tab pos="836613" algn="ctr"/>
              </a:tabLst>
            </a:pPr>
            <a:r>
              <a:rPr lang="en-US" altLang="ar-KW" sz="2800" dirty="0">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PT Bold Heading" panose="02010400000000000000" pitchFamily="2" charset="-78"/>
              </a:rPr>
              <a:t> </a:t>
            </a:r>
            <a:r>
              <a:rPr lang="ar-SA" altLang="ar-KW" sz="800" dirty="0">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PT Bold Heading" panose="02010400000000000000" pitchFamily="2" charset="-78"/>
              </a:rPr>
              <a:t> </a:t>
            </a:r>
            <a:r>
              <a:rPr lang="ar-SA" altLang="ar-KW" sz="2800" dirty="0">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PT Bold Heading" panose="02010400000000000000" pitchFamily="2" charset="-78"/>
              </a:rPr>
              <a:t>للعام الدراسي </a:t>
            </a:r>
            <a:r>
              <a:rPr lang="ar-KW" altLang="ar-KW" sz="2800" dirty="0">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PT Bold Heading" panose="02010400000000000000" pitchFamily="2" charset="-78"/>
              </a:rPr>
              <a:t>2022/2021م</a:t>
            </a:r>
            <a:endParaRPr lang="en-US" altLang="ar-KW" sz="2000" dirty="0">
              <a:effectLst>
                <a:outerShdw blurRad="38100" dist="38100" dir="2700000" algn="tl">
                  <a:srgbClr val="000000">
                    <a:alpha val="43137"/>
                  </a:srgbClr>
                </a:outerShdw>
              </a:effectLst>
              <a:latin typeface="Arial" panose="020B0604020202020204" pitchFamily="34" charset="0"/>
              <a:cs typeface="PT Bold Heading" panose="02010400000000000000" pitchFamily="2" charset="-78"/>
            </a:endParaRPr>
          </a:p>
        </p:txBody>
      </p:sp>
      <p:graphicFrame>
        <p:nvGraphicFramePr>
          <p:cNvPr id="3" name="Table 2"/>
          <p:cNvGraphicFramePr>
            <a:graphicFrameLocks noGrp="1"/>
          </p:cNvGraphicFramePr>
          <p:nvPr>
            <p:extLst>
              <p:ext uri="{D42A27DB-BD31-4B8C-83A1-F6EECF244321}">
                <p14:modId xmlns:p14="http://schemas.microsoft.com/office/powerpoint/2010/main" val="4288297204"/>
              </p:ext>
            </p:extLst>
          </p:nvPr>
        </p:nvGraphicFramePr>
        <p:xfrm>
          <a:off x="3498575" y="1510750"/>
          <a:ext cx="8004312" cy="4024149"/>
        </p:xfrm>
        <a:graphic>
          <a:graphicData uri="http://schemas.openxmlformats.org/drawingml/2006/table">
            <a:tbl>
              <a:tblPr rtl="1" firstRow="1" firstCol="1" bandRow="1">
                <a:tableStyleId>{5C22544A-7EE6-4342-B048-85BDC9FD1C3A}</a:tableStyleId>
              </a:tblPr>
              <a:tblGrid>
                <a:gridCol w="1398056">
                  <a:extLst>
                    <a:ext uri="{9D8B030D-6E8A-4147-A177-3AD203B41FA5}">
                      <a16:colId xmlns:a16="http://schemas.microsoft.com/office/drawing/2014/main" val="20000"/>
                    </a:ext>
                  </a:extLst>
                </a:gridCol>
                <a:gridCol w="1570431">
                  <a:extLst>
                    <a:ext uri="{9D8B030D-6E8A-4147-A177-3AD203B41FA5}">
                      <a16:colId xmlns:a16="http://schemas.microsoft.com/office/drawing/2014/main" val="20001"/>
                    </a:ext>
                  </a:extLst>
                </a:gridCol>
                <a:gridCol w="1304841">
                  <a:extLst>
                    <a:ext uri="{9D8B030D-6E8A-4147-A177-3AD203B41FA5}">
                      <a16:colId xmlns:a16="http://schemas.microsoft.com/office/drawing/2014/main" val="20002"/>
                    </a:ext>
                  </a:extLst>
                </a:gridCol>
                <a:gridCol w="1597385">
                  <a:extLst>
                    <a:ext uri="{9D8B030D-6E8A-4147-A177-3AD203B41FA5}">
                      <a16:colId xmlns:a16="http://schemas.microsoft.com/office/drawing/2014/main" val="20003"/>
                    </a:ext>
                  </a:extLst>
                </a:gridCol>
                <a:gridCol w="1213774">
                  <a:extLst>
                    <a:ext uri="{9D8B030D-6E8A-4147-A177-3AD203B41FA5}">
                      <a16:colId xmlns:a16="http://schemas.microsoft.com/office/drawing/2014/main" val="20004"/>
                    </a:ext>
                  </a:extLst>
                </a:gridCol>
                <a:gridCol w="919825">
                  <a:extLst>
                    <a:ext uri="{9D8B030D-6E8A-4147-A177-3AD203B41FA5}">
                      <a16:colId xmlns:a16="http://schemas.microsoft.com/office/drawing/2014/main" val="20005"/>
                    </a:ext>
                  </a:extLst>
                </a:gridCol>
              </a:tblGrid>
              <a:tr h="702363">
                <a:tc>
                  <a:txBody>
                    <a:bodyPr/>
                    <a:lstStyle/>
                    <a:p>
                      <a:pPr marL="0" marR="0" algn="ctr" rtl="0">
                        <a:lnSpc>
                          <a:spcPct val="115000"/>
                        </a:lnSpc>
                        <a:spcBef>
                          <a:spcPts val="0"/>
                        </a:spcBef>
                        <a:spcAft>
                          <a:spcPts val="1000"/>
                        </a:spcAft>
                      </a:pPr>
                      <a:r>
                        <a:rPr lang="ar-KW" sz="1600" b="0" dirty="0">
                          <a:effectLst>
                            <a:outerShdw blurRad="38100" dist="38100" dir="2700000" algn="tl">
                              <a:srgbClr val="000000">
                                <a:alpha val="43137"/>
                              </a:srgbClr>
                            </a:outerShdw>
                          </a:effectLst>
                          <a:cs typeface="PT Bold Heading" panose="02010400000000000000" pitchFamily="2" charset="-78"/>
                        </a:rPr>
                        <a:t>المرحلة الدراسية</a:t>
                      </a:r>
                      <a:endParaRPr lang="en-US" sz="105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marL="0" marR="0" algn="ctr" rtl="0">
                        <a:lnSpc>
                          <a:spcPct val="115000"/>
                        </a:lnSpc>
                        <a:spcBef>
                          <a:spcPts val="0"/>
                        </a:spcBef>
                        <a:spcAft>
                          <a:spcPts val="1000"/>
                        </a:spcAft>
                      </a:pPr>
                      <a:r>
                        <a:rPr lang="ar-KW" sz="1600" b="0" dirty="0">
                          <a:effectLst>
                            <a:outerShdw blurRad="38100" dist="38100" dir="2700000" algn="tl">
                              <a:srgbClr val="000000">
                                <a:alpha val="43137"/>
                              </a:srgbClr>
                            </a:outerShdw>
                          </a:effectLst>
                          <a:cs typeface="PT Bold Heading" panose="02010400000000000000" pitchFamily="2" charset="-78"/>
                        </a:rPr>
                        <a:t>الفصل الدراسي الاول</a:t>
                      </a:r>
                      <a:endParaRPr lang="en-US" sz="105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marL="0" marR="0" algn="ctr" rtl="0">
                        <a:lnSpc>
                          <a:spcPct val="115000"/>
                        </a:lnSpc>
                        <a:spcBef>
                          <a:spcPts val="0"/>
                        </a:spcBef>
                        <a:spcAft>
                          <a:spcPts val="1000"/>
                        </a:spcAft>
                      </a:pPr>
                      <a:r>
                        <a:rPr lang="ar-KW" sz="1600" b="0" dirty="0">
                          <a:effectLst>
                            <a:outerShdw blurRad="38100" dist="38100" dir="2700000" algn="tl">
                              <a:srgbClr val="000000">
                                <a:alpha val="43137"/>
                              </a:srgbClr>
                            </a:outerShdw>
                          </a:effectLst>
                          <a:cs typeface="PT Bold Heading" panose="02010400000000000000" pitchFamily="2" charset="-78"/>
                        </a:rPr>
                        <a:t>عدد الأسابيع</a:t>
                      </a:r>
                      <a:endParaRPr lang="en-US" sz="105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marL="0" marR="0" algn="ctr" rtl="0">
                        <a:lnSpc>
                          <a:spcPct val="115000"/>
                        </a:lnSpc>
                        <a:spcBef>
                          <a:spcPts val="0"/>
                        </a:spcBef>
                        <a:spcAft>
                          <a:spcPts val="1000"/>
                        </a:spcAft>
                        <a:tabLst>
                          <a:tab pos="154305" algn="l"/>
                          <a:tab pos="836295" algn="ctr"/>
                        </a:tabLst>
                      </a:pPr>
                      <a:r>
                        <a:rPr lang="ar-KW" sz="1600" b="0" dirty="0">
                          <a:effectLst>
                            <a:outerShdw blurRad="38100" dist="38100" dir="2700000" algn="tl">
                              <a:srgbClr val="000000">
                                <a:alpha val="43137"/>
                              </a:srgbClr>
                            </a:outerShdw>
                          </a:effectLst>
                          <a:cs typeface="PT Bold Heading" panose="02010400000000000000" pitchFamily="2" charset="-78"/>
                        </a:rPr>
                        <a:t>الفصل الدراسي الثاني</a:t>
                      </a:r>
                      <a:endParaRPr lang="en-US" sz="105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marL="0" marR="0" algn="ctr" rtl="1">
                        <a:spcBef>
                          <a:spcPts val="0"/>
                        </a:spcBef>
                        <a:spcAft>
                          <a:spcPts val="0"/>
                        </a:spcAft>
                      </a:pPr>
                      <a:r>
                        <a:rPr lang="ar-KW" sz="1600" b="0" dirty="0">
                          <a:effectLst>
                            <a:outerShdw blurRad="38100" dist="38100" dir="2700000" algn="tl">
                              <a:srgbClr val="000000">
                                <a:alpha val="43137"/>
                              </a:srgbClr>
                            </a:outerShdw>
                          </a:effectLst>
                          <a:cs typeface="PT Bold Heading" panose="02010400000000000000" pitchFamily="2" charset="-78"/>
                        </a:rPr>
                        <a:t>عدد الأسابيع</a:t>
                      </a:r>
                      <a:endParaRPr lang="en-US" sz="105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marL="0" marR="0" algn="ctr" rtl="0">
                        <a:lnSpc>
                          <a:spcPct val="115000"/>
                        </a:lnSpc>
                        <a:spcBef>
                          <a:spcPts val="0"/>
                        </a:spcBef>
                        <a:spcAft>
                          <a:spcPts val="1000"/>
                        </a:spcAft>
                      </a:pPr>
                      <a:r>
                        <a:rPr lang="ar-KW" sz="1600" b="0" dirty="0">
                          <a:effectLst>
                            <a:outerShdw blurRad="38100" dist="38100" dir="2700000" algn="tl">
                              <a:srgbClr val="000000">
                                <a:alpha val="43137"/>
                              </a:srgbClr>
                            </a:outerShdw>
                          </a:effectLst>
                          <a:cs typeface="PT Bold Heading" panose="02010400000000000000" pitchFamily="2" charset="-78"/>
                        </a:rPr>
                        <a:t>الامتحان</a:t>
                      </a:r>
                      <a:endParaRPr lang="en-US" sz="105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10000"/>
                  </a:ext>
                </a:extLst>
              </a:tr>
              <a:tr h="553631">
                <a:tc>
                  <a:txBody>
                    <a:bodyPr/>
                    <a:lstStyle/>
                    <a:p>
                      <a:pPr marL="0" marR="0" algn="ctr" rtl="0">
                        <a:lnSpc>
                          <a:spcPct val="115000"/>
                        </a:lnSpc>
                        <a:spcBef>
                          <a:spcPts val="0"/>
                        </a:spcBef>
                        <a:spcAft>
                          <a:spcPts val="1000"/>
                        </a:spcAft>
                      </a:pPr>
                      <a:r>
                        <a:rPr lang="ar-KW" sz="1600" b="0" dirty="0">
                          <a:effectLst>
                            <a:outerShdw blurRad="38100" dist="38100" dir="2700000" algn="tl">
                              <a:srgbClr val="000000">
                                <a:alpha val="43137"/>
                              </a:srgbClr>
                            </a:outerShdw>
                          </a:effectLst>
                          <a:cs typeface="PT Bold Heading" panose="02010400000000000000" pitchFamily="2" charset="-78"/>
                        </a:rPr>
                        <a:t>الابتدائية</a:t>
                      </a:r>
                      <a:endParaRPr lang="en-US" sz="105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marL="0" marR="0" algn="ctr" rtl="1">
                        <a:spcBef>
                          <a:spcPts val="0"/>
                        </a:spcBef>
                        <a:spcAft>
                          <a:spcPts val="0"/>
                        </a:spcAft>
                      </a:pPr>
                      <a:r>
                        <a:rPr lang="ar-KW" sz="2400" b="1" dirty="0">
                          <a:effectLst>
                            <a:outerShdw blurRad="38100" dist="38100" dir="2700000" algn="tl">
                              <a:srgbClr val="000000">
                                <a:alpha val="43137"/>
                              </a:srgbClr>
                            </a:outerShdw>
                          </a:effectLst>
                          <a:cs typeface="PT Bold Heading" panose="02010400000000000000" pitchFamily="2" charset="-78"/>
                        </a:rPr>
                        <a:t>76</a:t>
                      </a:r>
                      <a:endParaRPr lang="en-US" sz="11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algn="ctr" rtl="1">
                        <a:spcBef>
                          <a:spcPts val="0"/>
                        </a:spcBef>
                        <a:spcAft>
                          <a:spcPts val="0"/>
                        </a:spcAft>
                      </a:pPr>
                      <a:r>
                        <a:rPr lang="ar-KW" sz="2400" b="1" dirty="0">
                          <a:effectLst>
                            <a:outerShdw blurRad="38100" dist="38100" dir="2700000" algn="tl">
                              <a:srgbClr val="000000">
                                <a:alpha val="43137"/>
                              </a:srgbClr>
                            </a:outerShdw>
                          </a:effectLst>
                          <a:cs typeface="PT Bold Heading" panose="02010400000000000000" pitchFamily="2" charset="-78"/>
                        </a:rPr>
                        <a:t>15</a:t>
                      </a:r>
                      <a:endParaRPr lang="en-US" sz="11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algn="ctr" rtl="1">
                        <a:spcBef>
                          <a:spcPts val="0"/>
                        </a:spcBef>
                        <a:spcAft>
                          <a:spcPts val="0"/>
                        </a:spcAft>
                      </a:pPr>
                      <a:r>
                        <a:rPr lang="ar-KW" sz="2400" b="1" dirty="0">
                          <a:effectLst>
                            <a:outerShdw blurRad="38100" dist="38100" dir="2700000" algn="tl">
                              <a:srgbClr val="000000">
                                <a:alpha val="43137"/>
                              </a:srgbClr>
                            </a:outerShdw>
                          </a:effectLst>
                          <a:cs typeface="PT Bold Heading" panose="02010400000000000000" pitchFamily="2" charset="-78"/>
                        </a:rPr>
                        <a:t>67</a:t>
                      </a:r>
                      <a:endParaRPr lang="en-US" sz="11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algn="ctr" rtl="1">
                        <a:spcBef>
                          <a:spcPts val="0"/>
                        </a:spcBef>
                        <a:spcAft>
                          <a:spcPts val="0"/>
                        </a:spcAft>
                      </a:pPr>
                      <a:r>
                        <a:rPr lang="ar-KW" sz="2400" b="1" dirty="0">
                          <a:effectLst>
                            <a:outerShdw blurRad="38100" dist="38100" dir="2700000" algn="tl">
                              <a:srgbClr val="000000">
                                <a:alpha val="43137"/>
                              </a:srgbClr>
                            </a:outerShdw>
                          </a:effectLst>
                          <a:cs typeface="PT Bold Heading" panose="02010400000000000000" pitchFamily="2" charset="-78"/>
                        </a:rPr>
                        <a:t>13</a:t>
                      </a:r>
                      <a:endParaRPr lang="en-US" sz="11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a:txBody>
                    <a:bodyPr/>
                    <a:lstStyle/>
                    <a:p>
                      <a:pPr marL="0" marR="0" algn="ctr" rtl="1">
                        <a:spcBef>
                          <a:spcPts val="0"/>
                        </a:spcBef>
                        <a:spcAft>
                          <a:spcPts val="0"/>
                        </a:spcAft>
                      </a:pPr>
                      <a:r>
                        <a:rPr lang="ar-KW" sz="2000" dirty="0">
                          <a:effectLst>
                            <a:outerShdw blurRad="38100" dist="38100" dir="2700000" algn="tl">
                              <a:srgbClr val="000000">
                                <a:alpha val="43137"/>
                              </a:srgbClr>
                            </a:outerShdw>
                          </a:effectLst>
                          <a:cs typeface="PT Bold Heading" panose="02010400000000000000" pitchFamily="2" charset="-78"/>
                        </a:rPr>
                        <a:t>لا يوجد</a:t>
                      </a:r>
                      <a:endParaRPr lang="en-US" sz="105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53631">
                <a:tc>
                  <a:txBody>
                    <a:bodyPr/>
                    <a:lstStyle/>
                    <a:p>
                      <a:pPr marL="0" marR="0" algn="ctr" rtl="0">
                        <a:lnSpc>
                          <a:spcPct val="115000"/>
                        </a:lnSpc>
                        <a:spcBef>
                          <a:spcPts val="0"/>
                        </a:spcBef>
                        <a:spcAft>
                          <a:spcPts val="1000"/>
                        </a:spcAft>
                      </a:pPr>
                      <a:r>
                        <a:rPr lang="ar-KW" sz="1600" b="0" dirty="0">
                          <a:solidFill>
                            <a:srgbClr val="C00000"/>
                          </a:solidFill>
                          <a:effectLst>
                            <a:outerShdw blurRad="38100" dist="38100" dir="2700000" algn="tl">
                              <a:srgbClr val="000000">
                                <a:alpha val="43137"/>
                              </a:srgbClr>
                            </a:outerShdw>
                          </a:effectLst>
                          <a:cs typeface="PT Bold Heading" panose="02010400000000000000" pitchFamily="2" charset="-78"/>
                        </a:rPr>
                        <a:t>مجموع الفصلين</a:t>
                      </a:r>
                      <a:endParaRPr lang="en-US" sz="1050" b="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40000"/>
                        <a:lumOff val="60000"/>
                      </a:schemeClr>
                    </a:solidFill>
                  </a:tcPr>
                </a:tc>
                <a:tc gridSpan="4">
                  <a:txBody>
                    <a:bodyPr/>
                    <a:lstStyle/>
                    <a:p>
                      <a:pPr marL="0" marR="0" algn="ctr" rtl="1">
                        <a:spcBef>
                          <a:spcPts val="0"/>
                        </a:spcBef>
                        <a:spcAft>
                          <a:spcPts val="0"/>
                        </a:spcAft>
                      </a:pPr>
                      <a:r>
                        <a:rPr lang="ar-KW" sz="2400" b="1" dirty="0">
                          <a:solidFill>
                            <a:srgbClr val="C00000"/>
                          </a:solidFill>
                          <a:effectLst>
                            <a:outerShdw blurRad="38100" dist="38100" dir="2700000" algn="tl">
                              <a:srgbClr val="000000">
                                <a:alpha val="43137"/>
                              </a:srgbClr>
                            </a:outerShdw>
                          </a:effectLst>
                          <a:cs typeface="PT Bold Heading" panose="02010400000000000000" pitchFamily="2" charset="-78"/>
                        </a:rPr>
                        <a:t>140</a:t>
                      </a:r>
                      <a:endParaRPr lang="en-US" sz="11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rtl="1"/>
                      <a:endParaRPr lang="ar-KW"/>
                    </a:p>
                  </a:txBody>
                  <a:tcPr/>
                </a:tc>
                <a:tc hMerge="1">
                  <a:txBody>
                    <a:bodyPr/>
                    <a:lstStyle/>
                    <a:p>
                      <a:pPr rtl="1"/>
                      <a:endParaRPr lang="ar-KW"/>
                    </a:p>
                  </a:txBody>
                  <a:tcPr/>
                </a:tc>
                <a:tc hMerge="1">
                  <a:txBody>
                    <a:bodyPr/>
                    <a:lstStyle/>
                    <a:p>
                      <a:pPr rtl="1"/>
                      <a:endParaRPr lang="ar-KW"/>
                    </a:p>
                  </a:txBody>
                  <a:tcPr/>
                </a:tc>
                <a:tc vMerge="1">
                  <a:txBody>
                    <a:bodyPr/>
                    <a:lstStyle/>
                    <a:p>
                      <a:pPr rtl="1"/>
                      <a:endParaRPr lang="ar-KW"/>
                    </a:p>
                  </a:txBody>
                  <a:tcPr/>
                </a:tc>
                <a:extLst>
                  <a:ext uri="{0D108BD9-81ED-4DB2-BD59-A6C34878D82A}">
                    <a16:rowId xmlns:a16="http://schemas.microsoft.com/office/drawing/2014/main" val="10002"/>
                  </a:ext>
                </a:extLst>
              </a:tr>
              <a:tr h="553631">
                <a:tc>
                  <a:txBody>
                    <a:bodyPr/>
                    <a:lstStyle/>
                    <a:p>
                      <a:pPr marL="0" marR="0" algn="ctr" rtl="0">
                        <a:lnSpc>
                          <a:spcPct val="115000"/>
                        </a:lnSpc>
                        <a:spcBef>
                          <a:spcPts val="0"/>
                        </a:spcBef>
                        <a:spcAft>
                          <a:spcPts val="1000"/>
                        </a:spcAft>
                      </a:pPr>
                      <a:r>
                        <a:rPr lang="ar-KW" sz="1600" b="0" dirty="0">
                          <a:effectLst>
                            <a:outerShdw blurRad="38100" dist="38100" dir="2700000" algn="tl">
                              <a:srgbClr val="000000">
                                <a:alpha val="43137"/>
                              </a:srgbClr>
                            </a:outerShdw>
                          </a:effectLst>
                          <a:cs typeface="PT Bold Heading" panose="02010400000000000000" pitchFamily="2" charset="-78"/>
                        </a:rPr>
                        <a:t>المتوسطة</a:t>
                      </a:r>
                      <a:endParaRPr lang="en-US" sz="105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marL="0" marR="0" algn="ctr" rtl="1">
                        <a:spcBef>
                          <a:spcPts val="0"/>
                        </a:spcBef>
                        <a:spcAft>
                          <a:spcPts val="0"/>
                        </a:spcAft>
                      </a:pPr>
                      <a:r>
                        <a:rPr lang="ar-KW" sz="2400" b="1" dirty="0">
                          <a:effectLst>
                            <a:outerShdw blurRad="38100" dist="38100" dir="2700000" algn="tl">
                              <a:srgbClr val="000000">
                                <a:alpha val="43137"/>
                              </a:srgbClr>
                            </a:outerShdw>
                          </a:effectLst>
                          <a:cs typeface="PT Bold Heading" panose="02010400000000000000" pitchFamily="2" charset="-78"/>
                        </a:rPr>
                        <a:t>67</a:t>
                      </a:r>
                      <a:endParaRPr lang="en-US" sz="11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algn="ctr" rtl="1">
                        <a:spcBef>
                          <a:spcPts val="0"/>
                        </a:spcBef>
                        <a:spcAft>
                          <a:spcPts val="0"/>
                        </a:spcAft>
                      </a:pPr>
                      <a:r>
                        <a:rPr lang="ar-KW" sz="2400" b="1" dirty="0">
                          <a:effectLst>
                            <a:outerShdw blurRad="38100" dist="38100" dir="2700000" algn="tl">
                              <a:srgbClr val="000000">
                                <a:alpha val="43137"/>
                              </a:srgbClr>
                            </a:outerShdw>
                          </a:effectLst>
                          <a:cs typeface="PT Bold Heading" panose="02010400000000000000" pitchFamily="2" charset="-78"/>
                        </a:rPr>
                        <a:t>14</a:t>
                      </a:r>
                      <a:endParaRPr lang="en-US" sz="11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algn="ctr" rtl="1">
                        <a:spcBef>
                          <a:spcPts val="0"/>
                        </a:spcBef>
                        <a:spcAft>
                          <a:spcPts val="0"/>
                        </a:spcAft>
                      </a:pPr>
                      <a:r>
                        <a:rPr lang="ar-KW" sz="2400" b="1" dirty="0">
                          <a:effectLst>
                            <a:outerShdw blurRad="38100" dist="38100" dir="2700000" algn="tl">
                              <a:srgbClr val="000000">
                                <a:alpha val="43137"/>
                              </a:srgbClr>
                            </a:outerShdw>
                          </a:effectLst>
                          <a:cs typeface="PT Bold Heading" panose="02010400000000000000" pitchFamily="2" charset="-78"/>
                        </a:rPr>
                        <a:t>60</a:t>
                      </a:r>
                      <a:endParaRPr lang="en-US" sz="11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algn="ctr" rtl="1">
                        <a:spcBef>
                          <a:spcPts val="0"/>
                        </a:spcBef>
                        <a:spcAft>
                          <a:spcPts val="0"/>
                        </a:spcAft>
                      </a:pPr>
                      <a:r>
                        <a:rPr lang="ar-KW" sz="2400" b="1" dirty="0">
                          <a:effectLst>
                            <a:outerShdw blurRad="38100" dist="38100" dir="2700000" algn="tl">
                              <a:srgbClr val="000000">
                                <a:alpha val="43137"/>
                              </a:srgbClr>
                            </a:outerShdw>
                          </a:effectLst>
                          <a:cs typeface="PT Bold Heading" panose="02010400000000000000" pitchFamily="2" charset="-78"/>
                        </a:rPr>
                        <a:t>13</a:t>
                      </a:r>
                      <a:endParaRPr lang="en-US" sz="11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a:txBody>
                    <a:bodyPr/>
                    <a:lstStyle/>
                    <a:p>
                      <a:pPr marL="0" marR="0" algn="ctr" rtl="1">
                        <a:spcBef>
                          <a:spcPts val="0"/>
                        </a:spcBef>
                        <a:spcAft>
                          <a:spcPts val="0"/>
                        </a:spcAft>
                      </a:pPr>
                      <a:r>
                        <a:rPr lang="ar-KW" sz="2400" b="1" dirty="0">
                          <a:effectLst>
                            <a:outerShdw blurRad="38100" dist="38100" dir="2700000" algn="tl">
                              <a:srgbClr val="000000">
                                <a:alpha val="43137"/>
                              </a:srgbClr>
                            </a:outerShdw>
                          </a:effectLst>
                          <a:cs typeface="PT Bold Heading" panose="02010400000000000000" pitchFamily="2" charset="-78"/>
                        </a:rPr>
                        <a:t>7</a:t>
                      </a:r>
                      <a:endParaRPr lang="en-US" sz="11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53631">
                <a:tc>
                  <a:txBody>
                    <a:bodyPr/>
                    <a:lstStyle/>
                    <a:p>
                      <a:pPr marL="0" marR="0" algn="ctr" rtl="0">
                        <a:lnSpc>
                          <a:spcPct val="115000"/>
                        </a:lnSpc>
                        <a:spcBef>
                          <a:spcPts val="0"/>
                        </a:spcBef>
                        <a:spcAft>
                          <a:spcPts val="1000"/>
                        </a:spcAft>
                      </a:pPr>
                      <a:r>
                        <a:rPr lang="ar-KW" sz="1600" b="0" dirty="0">
                          <a:solidFill>
                            <a:srgbClr val="C00000"/>
                          </a:solidFill>
                          <a:effectLst>
                            <a:outerShdw blurRad="38100" dist="38100" dir="2700000" algn="tl">
                              <a:srgbClr val="000000">
                                <a:alpha val="43137"/>
                              </a:srgbClr>
                            </a:outerShdw>
                          </a:effectLst>
                          <a:cs typeface="PT Bold Heading" panose="02010400000000000000" pitchFamily="2" charset="-78"/>
                        </a:rPr>
                        <a:t>مجموع الفصلين</a:t>
                      </a:r>
                      <a:endParaRPr lang="en-US" sz="1050" b="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40000"/>
                        <a:lumOff val="60000"/>
                      </a:schemeClr>
                    </a:solidFill>
                  </a:tcPr>
                </a:tc>
                <a:tc gridSpan="4">
                  <a:txBody>
                    <a:bodyPr/>
                    <a:lstStyle/>
                    <a:p>
                      <a:pPr marL="0" marR="0" algn="ctr" rtl="1">
                        <a:spcBef>
                          <a:spcPts val="0"/>
                        </a:spcBef>
                        <a:spcAft>
                          <a:spcPts val="0"/>
                        </a:spcAft>
                      </a:pPr>
                      <a:r>
                        <a:rPr lang="ar-KW" sz="2400" b="1" dirty="0">
                          <a:solidFill>
                            <a:srgbClr val="C00000"/>
                          </a:solidFill>
                          <a:effectLst>
                            <a:outerShdw blurRad="38100" dist="38100" dir="2700000" algn="tl">
                              <a:srgbClr val="000000">
                                <a:alpha val="43137"/>
                              </a:srgbClr>
                            </a:outerShdw>
                          </a:effectLst>
                          <a:cs typeface="PT Bold Heading" panose="02010400000000000000" pitchFamily="2" charset="-78"/>
                        </a:rPr>
                        <a:t>127</a:t>
                      </a:r>
                      <a:endParaRPr lang="en-US" sz="11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rtl="1"/>
                      <a:endParaRPr lang="ar-KW"/>
                    </a:p>
                  </a:txBody>
                  <a:tcPr/>
                </a:tc>
                <a:tc hMerge="1">
                  <a:txBody>
                    <a:bodyPr/>
                    <a:lstStyle/>
                    <a:p>
                      <a:pPr rtl="1"/>
                      <a:endParaRPr lang="ar-KW"/>
                    </a:p>
                  </a:txBody>
                  <a:tcPr/>
                </a:tc>
                <a:tc hMerge="1">
                  <a:txBody>
                    <a:bodyPr/>
                    <a:lstStyle/>
                    <a:p>
                      <a:pPr rtl="1"/>
                      <a:endParaRPr lang="ar-KW"/>
                    </a:p>
                  </a:txBody>
                  <a:tcPr/>
                </a:tc>
                <a:tc vMerge="1">
                  <a:txBody>
                    <a:bodyPr/>
                    <a:lstStyle/>
                    <a:p>
                      <a:pPr rtl="1"/>
                      <a:endParaRPr lang="ar-KW"/>
                    </a:p>
                  </a:txBody>
                  <a:tcPr/>
                </a:tc>
                <a:extLst>
                  <a:ext uri="{0D108BD9-81ED-4DB2-BD59-A6C34878D82A}">
                    <a16:rowId xmlns:a16="http://schemas.microsoft.com/office/drawing/2014/main" val="10004"/>
                  </a:ext>
                </a:extLst>
              </a:tr>
              <a:tr h="553631">
                <a:tc>
                  <a:txBody>
                    <a:bodyPr/>
                    <a:lstStyle/>
                    <a:p>
                      <a:pPr marL="0" marR="0" algn="ctr" rtl="0">
                        <a:lnSpc>
                          <a:spcPct val="115000"/>
                        </a:lnSpc>
                        <a:spcBef>
                          <a:spcPts val="0"/>
                        </a:spcBef>
                        <a:spcAft>
                          <a:spcPts val="1000"/>
                        </a:spcAft>
                      </a:pPr>
                      <a:r>
                        <a:rPr lang="ar-KW" sz="1600" b="0" dirty="0">
                          <a:effectLst>
                            <a:outerShdw blurRad="38100" dist="38100" dir="2700000" algn="tl">
                              <a:srgbClr val="000000">
                                <a:alpha val="43137"/>
                              </a:srgbClr>
                            </a:outerShdw>
                          </a:effectLst>
                          <a:cs typeface="PT Bold Heading" panose="02010400000000000000" pitchFamily="2" charset="-78"/>
                        </a:rPr>
                        <a:t>الثانوية</a:t>
                      </a:r>
                      <a:endParaRPr lang="en-US" sz="105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marL="0" marR="0" algn="ctr" rtl="1">
                        <a:spcBef>
                          <a:spcPts val="0"/>
                        </a:spcBef>
                        <a:spcAft>
                          <a:spcPts val="0"/>
                        </a:spcAft>
                      </a:pPr>
                      <a:r>
                        <a:rPr lang="ar-KW" sz="2400" b="1" dirty="0">
                          <a:effectLst>
                            <a:outerShdw blurRad="38100" dist="38100" dir="2700000" algn="tl">
                              <a:srgbClr val="000000">
                                <a:alpha val="43137"/>
                              </a:srgbClr>
                            </a:outerShdw>
                          </a:effectLst>
                          <a:cs typeface="PT Bold Heading" panose="02010400000000000000" pitchFamily="2" charset="-78"/>
                        </a:rPr>
                        <a:t>62</a:t>
                      </a:r>
                      <a:endParaRPr lang="en-US" sz="11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algn="ctr" rtl="1">
                        <a:spcBef>
                          <a:spcPts val="0"/>
                        </a:spcBef>
                        <a:spcAft>
                          <a:spcPts val="0"/>
                        </a:spcAft>
                      </a:pPr>
                      <a:r>
                        <a:rPr lang="ar-KW" sz="2400" b="1" dirty="0">
                          <a:effectLst>
                            <a:outerShdw blurRad="38100" dist="38100" dir="2700000" algn="tl">
                              <a:srgbClr val="000000">
                                <a:alpha val="43137"/>
                              </a:srgbClr>
                            </a:outerShdw>
                          </a:effectLst>
                          <a:cs typeface="PT Bold Heading" panose="02010400000000000000" pitchFamily="2" charset="-78"/>
                        </a:rPr>
                        <a:t>13</a:t>
                      </a:r>
                      <a:endParaRPr lang="en-US" sz="11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algn="ctr" rtl="1">
                        <a:spcBef>
                          <a:spcPts val="0"/>
                        </a:spcBef>
                        <a:spcAft>
                          <a:spcPts val="0"/>
                        </a:spcAft>
                      </a:pPr>
                      <a:r>
                        <a:rPr lang="ar-KW" sz="2400" b="1" dirty="0">
                          <a:effectLst>
                            <a:outerShdw blurRad="38100" dist="38100" dir="2700000" algn="tl">
                              <a:srgbClr val="000000">
                                <a:alpha val="43137"/>
                              </a:srgbClr>
                            </a:outerShdw>
                          </a:effectLst>
                          <a:cs typeface="PT Bold Heading" panose="02010400000000000000" pitchFamily="2" charset="-78"/>
                        </a:rPr>
                        <a:t>60</a:t>
                      </a:r>
                      <a:endParaRPr lang="en-US" sz="11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algn="ctr" rtl="1">
                        <a:spcBef>
                          <a:spcPts val="0"/>
                        </a:spcBef>
                        <a:spcAft>
                          <a:spcPts val="0"/>
                        </a:spcAft>
                      </a:pPr>
                      <a:r>
                        <a:rPr lang="ar-KW" sz="2400" b="1" dirty="0">
                          <a:effectLst>
                            <a:outerShdw blurRad="38100" dist="38100" dir="2700000" algn="tl">
                              <a:srgbClr val="000000">
                                <a:alpha val="43137"/>
                              </a:srgbClr>
                            </a:outerShdw>
                          </a:effectLst>
                          <a:cs typeface="PT Bold Heading" panose="02010400000000000000" pitchFamily="2" charset="-78"/>
                        </a:rPr>
                        <a:t>13</a:t>
                      </a:r>
                      <a:endParaRPr lang="en-US" sz="11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a:txBody>
                    <a:bodyPr/>
                    <a:lstStyle/>
                    <a:p>
                      <a:pPr marL="0" marR="0" algn="ctr" rtl="1">
                        <a:spcBef>
                          <a:spcPts val="0"/>
                        </a:spcBef>
                        <a:spcAft>
                          <a:spcPts val="0"/>
                        </a:spcAft>
                      </a:pPr>
                      <a:r>
                        <a:rPr lang="ar-KW" sz="2400" b="1" dirty="0">
                          <a:effectLst>
                            <a:outerShdw blurRad="38100" dist="38100" dir="2700000" algn="tl">
                              <a:srgbClr val="000000">
                                <a:alpha val="43137"/>
                              </a:srgbClr>
                            </a:outerShdw>
                          </a:effectLst>
                          <a:cs typeface="PT Bold Heading" panose="02010400000000000000" pitchFamily="2" charset="-78"/>
                        </a:rPr>
                        <a:t>10</a:t>
                      </a:r>
                      <a:endParaRPr lang="en-US" sz="11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5"/>
                  </a:ext>
                </a:extLst>
              </a:tr>
              <a:tr h="553631">
                <a:tc>
                  <a:txBody>
                    <a:bodyPr/>
                    <a:lstStyle/>
                    <a:p>
                      <a:pPr marL="0" marR="0" algn="ctr" rtl="0">
                        <a:lnSpc>
                          <a:spcPct val="115000"/>
                        </a:lnSpc>
                        <a:spcBef>
                          <a:spcPts val="0"/>
                        </a:spcBef>
                        <a:spcAft>
                          <a:spcPts val="1000"/>
                        </a:spcAft>
                      </a:pPr>
                      <a:r>
                        <a:rPr lang="ar-KW" sz="1600" b="0">
                          <a:solidFill>
                            <a:srgbClr val="C00000"/>
                          </a:solidFill>
                          <a:effectLst>
                            <a:outerShdw blurRad="38100" dist="38100" dir="2700000" algn="tl">
                              <a:srgbClr val="000000">
                                <a:alpha val="43137"/>
                              </a:srgbClr>
                            </a:outerShdw>
                          </a:effectLst>
                          <a:cs typeface="PT Bold Heading" panose="02010400000000000000" pitchFamily="2" charset="-78"/>
                        </a:rPr>
                        <a:t>مجموع الفصلين</a:t>
                      </a:r>
                      <a:endParaRPr lang="en-US" sz="1050" b="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3">
                        <a:lumMod val="40000"/>
                        <a:lumOff val="60000"/>
                      </a:schemeClr>
                    </a:solidFill>
                  </a:tcPr>
                </a:tc>
                <a:tc gridSpan="4">
                  <a:txBody>
                    <a:bodyPr/>
                    <a:lstStyle/>
                    <a:p>
                      <a:pPr marL="0" marR="0" algn="ctr" rtl="1">
                        <a:spcBef>
                          <a:spcPts val="0"/>
                        </a:spcBef>
                        <a:spcAft>
                          <a:spcPts val="0"/>
                        </a:spcAft>
                      </a:pPr>
                      <a:r>
                        <a:rPr lang="ar-KW" sz="2400" b="1" dirty="0">
                          <a:solidFill>
                            <a:srgbClr val="C00000"/>
                          </a:solidFill>
                          <a:effectLst>
                            <a:outerShdw blurRad="38100" dist="38100" dir="2700000" algn="tl">
                              <a:srgbClr val="000000">
                                <a:alpha val="43137"/>
                              </a:srgbClr>
                            </a:outerShdw>
                          </a:effectLst>
                          <a:cs typeface="PT Bold Heading" panose="02010400000000000000" pitchFamily="2" charset="-78"/>
                        </a:rPr>
                        <a:t>122</a:t>
                      </a:r>
                      <a:endParaRPr lang="en-US" sz="11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3">
                        <a:lumMod val="40000"/>
                        <a:lumOff val="60000"/>
                      </a:schemeClr>
                    </a:solidFill>
                  </a:tcPr>
                </a:tc>
                <a:tc hMerge="1">
                  <a:txBody>
                    <a:bodyPr/>
                    <a:lstStyle/>
                    <a:p>
                      <a:pPr rtl="1"/>
                      <a:endParaRPr lang="ar-KW"/>
                    </a:p>
                  </a:txBody>
                  <a:tcPr/>
                </a:tc>
                <a:tc hMerge="1">
                  <a:txBody>
                    <a:bodyPr/>
                    <a:lstStyle/>
                    <a:p>
                      <a:pPr rtl="1"/>
                      <a:endParaRPr lang="ar-KW"/>
                    </a:p>
                  </a:txBody>
                  <a:tcPr/>
                </a:tc>
                <a:tc hMerge="1">
                  <a:txBody>
                    <a:bodyPr/>
                    <a:lstStyle/>
                    <a:p>
                      <a:pPr rtl="1"/>
                      <a:endParaRPr lang="ar-KW"/>
                    </a:p>
                  </a:txBody>
                  <a:tcPr/>
                </a:tc>
                <a:tc vMerge="1">
                  <a:txBody>
                    <a:bodyPr/>
                    <a:lstStyle/>
                    <a:p>
                      <a:pPr rtl="1"/>
                      <a:endParaRPr lang="ar-KW"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027403635"/>
      </p:ext>
    </p:extLst>
  </p:cSld>
  <p:clrMapOvr>
    <a:masterClrMapping/>
  </p:clrMapOvr>
  <p:transition spd="slow">
    <p:circl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Line 12"/>
          <p:cNvSpPr>
            <a:spLocks noChangeShapeType="1"/>
          </p:cNvSpPr>
          <p:nvPr/>
        </p:nvSpPr>
        <p:spPr bwMode="auto">
          <a:xfrm>
            <a:off x="4265613" y="24098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ar-KW"/>
          </a:p>
        </p:txBody>
      </p:sp>
      <p:graphicFrame>
        <p:nvGraphicFramePr>
          <p:cNvPr id="29" name="جدول 4"/>
          <p:cNvGraphicFramePr>
            <a:graphicFrameLocks/>
          </p:cNvGraphicFramePr>
          <p:nvPr>
            <p:extLst>
              <p:ext uri="{D42A27DB-BD31-4B8C-83A1-F6EECF244321}">
                <p14:modId xmlns:p14="http://schemas.microsoft.com/office/powerpoint/2010/main" val="728624216"/>
              </p:ext>
            </p:extLst>
          </p:nvPr>
        </p:nvGraphicFramePr>
        <p:xfrm>
          <a:off x="2893102" y="1923510"/>
          <a:ext cx="8739265" cy="2672073"/>
        </p:xfrm>
        <a:graphic>
          <a:graphicData uri="http://schemas.openxmlformats.org/drawingml/2006/table">
            <a:tbl>
              <a:tblPr rtl="1"/>
              <a:tblGrid>
                <a:gridCol w="3117954">
                  <a:extLst>
                    <a:ext uri="{9D8B030D-6E8A-4147-A177-3AD203B41FA5}">
                      <a16:colId xmlns:a16="http://schemas.microsoft.com/office/drawing/2014/main" val="20000"/>
                    </a:ext>
                  </a:extLst>
                </a:gridCol>
                <a:gridCol w="1124262">
                  <a:extLst>
                    <a:ext uri="{9D8B030D-6E8A-4147-A177-3AD203B41FA5}">
                      <a16:colId xmlns:a16="http://schemas.microsoft.com/office/drawing/2014/main" val="20001"/>
                    </a:ext>
                  </a:extLst>
                </a:gridCol>
                <a:gridCol w="929390">
                  <a:extLst>
                    <a:ext uri="{9D8B030D-6E8A-4147-A177-3AD203B41FA5}">
                      <a16:colId xmlns:a16="http://schemas.microsoft.com/office/drawing/2014/main" val="20002"/>
                    </a:ext>
                  </a:extLst>
                </a:gridCol>
                <a:gridCol w="869430">
                  <a:extLst>
                    <a:ext uri="{9D8B030D-6E8A-4147-A177-3AD203B41FA5}">
                      <a16:colId xmlns:a16="http://schemas.microsoft.com/office/drawing/2014/main" val="20003"/>
                    </a:ext>
                  </a:extLst>
                </a:gridCol>
                <a:gridCol w="944380">
                  <a:extLst>
                    <a:ext uri="{9D8B030D-6E8A-4147-A177-3AD203B41FA5}">
                      <a16:colId xmlns:a16="http://schemas.microsoft.com/office/drawing/2014/main" val="20004"/>
                    </a:ext>
                  </a:extLst>
                </a:gridCol>
                <a:gridCol w="1753849">
                  <a:extLst>
                    <a:ext uri="{9D8B030D-6E8A-4147-A177-3AD203B41FA5}">
                      <a16:colId xmlns:a16="http://schemas.microsoft.com/office/drawing/2014/main" val="20005"/>
                    </a:ext>
                  </a:extLst>
                </a:gridCol>
              </a:tblGrid>
              <a:tr h="321807">
                <a:tc row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r" defTabSz="457200" rtl="1" eaLnBrk="1" fontAlgn="base" latinLnBrk="0" hangingPunct="1">
                        <a:lnSpc>
                          <a:spcPct val="100000"/>
                        </a:lnSpc>
                        <a:spcBef>
                          <a:spcPct val="0"/>
                        </a:spcBef>
                        <a:spcAft>
                          <a:spcPct val="0"/>
                        </a:spcAft>
                        <a:buClrTx/>
                        <a:buSzTx/>
                        <a:buFontTx/>
                        <a:buNone/>
                        <a:tabLst/>
                      </a:pPr>
                      <a:r>
                        <a:rPr kumimoji="0" lang="ar-SA" altLang="ar-KW" sz="11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a:t>
                      </a:r>
                      <a:r>
                        <a:rPr kumimoji="0" lang="ar-KW" altLang="ar-KW" sz="11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a:t>
                      </a:r>
                      <a:r>
                        <a:rPr kumimoji="0" lang="ar-SA" altLang="ar-KW" sz="11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التوقيت</a:t>
                      </a:r>
                    </a:p>
                    <a:p>
                      <a:pPr marL="0" marR="0" lvl="0" indent="0" algn="r" defTabSz="457200" rtl="1" eaLnBrk="1" fontAlgn="base" latinLnBrk="0" hangingPunct="1">
                        <a:lnSpc>
                          <a:spcPct val="100000"/>
                        </a:lnSpc>
                        <a:spcBef>
                          <a:spcPct val="0"/>
                        </a:spcBef>
                        <a:spcAft>
                          <a:spcPct val="0"/>
                        </a:spcAft>
                        <a:buClrTx/>
                        <a:buSzTx/>
                        <a:buFontTx/>
                        <a:buNone/>
                        <a:tabLst/>
                      </a:pPr>
                      <a:endParaRPr kumimoji="0" lang="ar-SA" altLang="ar-KW" sz="11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p>
                      <a:pPr marL="0" marR="0" lvl="0" indent="0" algn="r" defTabSz="457200" rtl="1" eaLnBrk="1" fontAlgn="base" latinLnBrk="0" hangingPunct="1">
                        <a:lnSpc>
                          <a:spcPct val="100000"/>
                        </a:lnSpc>
                        <a:spcBef>
                          <a:spcPct val="0"/>
                        </a:spcBef>
                        <a:spcAft>
                          <a:spcPct val="0"/>
                        </a:spcAft>
                        <a:buClrTx/>
                        <a:buSzTx/>
                        <a:buFontTx/>
                        <a:buNone/>
                        <a:tabLst/>
                      </a:pPr>
                      <a:r>
                        <a:rPr kumimoji="0" lang="ar-KW" altLang="ar-KW" sz="11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الحصص</a:t>
                      </a:r>
                    </a:p>
                    <a:p>
                      <a:pPr marL="0" marR="0" lvl="0" indent="0" algn="r" defTabSz="457200" rtl="1" eaLnBrk="1" fontAlgn="base" latinLnBrk="0" hangingPunct="1">
                        <a:lnSpc>
                          <a:spcPct val="100000"/>
                        </a:lnSpc>
                        <a:spcBef>
                          <a:spcPct val="0"/>
                        </a:spcBef>
                        <a:spcAft>
                          <a:spcPct val="0"/>
                        </a:spcAft>
                        <a:buClrTx/>
                        <a:buSzTx/>
                        <a:buFontTx/>
                        <a:buNone/>
                        <a:tabLst/>
                      </a:pPr>
                      <a:endParaRPr kumimoji="0" lang="ar-KW" altLang="ar-KW" sz="11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solidFill>
                      <a:schemeClr val="bg1">
                        <a:lumMod val="65000"/>
                      </a:schemeClr>
                    </a:solidFill>
                  </a:tcPr>
                </a:tc>
                <a:tc grid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4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من الساعة</a:t>
                      </a:r>
                      <a:endParaRPr kumimoji="0" lang="ar-KW" altLang="ar-KW" sz="14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tc hMerge="1">
                  <a:txBody>
                    <a:bodyPr/>
                    <a:lstStyle/>
                    <a:p>
                      <a:pPr rtl="1"/>
                      <a:endParaRPr lang="ar-KW"/>
                    </a:p>
                  </a:txBody>
                  <a:tcPr/>
                </a:tc>
                <a:tc grid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4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الى الساعة</a:t>
                      </a:r>
                      <a:endParaRPr kumimoji="0" lang="ar-KW" altLang="ar-KW" sz="14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tc hMerge="1">
                  <a:txBody>
                    <a:bodyPr/>
                    <a:lstStyle/>
                    <a:p>
                      <a:pPr rtl="1"/>
                      <a:endParaRPr lang="ar-KW"/>
                    </a:p>
                  </a:txBody>
                  <a:tcPr/>
                </a:tc>
                <a:tc row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endParaRPr kumimoji="0" lang="ar-SA" altLang="ar-KW" sz="14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4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المدة</a:t>
                      </a:r>
                      <a:endParaRPr kumimoji="0" lang="ar-KW" altLang="ar-KW" sz="14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extLst>
                  <a:ext uri="{0D108BD9-81ED-4DB2-BD59-A6C34878D82A}">
                    <a16:rowId xmlns:a16="http://schemas.microsoft.com/office/drawing/2014/main" val="10000"/>
                  </a:ext>
                </a:extLst>
              </a:tr>
              <a:tr h="366160">
                <a:tc vMerge="1">
                  <a:txBody>
                    <a:bodyPr/>
                    <a:lstStyle/>
                    <a:p>
                      <a:pPr rtl="1"/>
                      <a:endParaRPr lang="ar-KW"/>
                    </a:p>
                  </a:txBody>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د</a:t>
                      </a:r>
                      <a:endParaRPr kumimoji="0" lang="ar-KW"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س</a:t>
                      </a:r>
                      <a:endParaRPr kumimoji="0" lang="ar-KW"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د</a:t>
                      </a:r>
                      <a:endParaRPr kumimoji="0" lang="ar-KW"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س</a:t>
                      </a:r>
                      <a:endParaRPr kumimoji="0" lang="ar-KW"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vMerge="1">
                  <a:txBody>
                    <a:bodyPr/>
                    <a:lstStyle/>
                    <a:p>
                      <a:pPr rtl="1"/>
                      <a:endParaRPr lang="ar-KW"/>
                    </a:p>
                  </a:txBody>
                  <a:tcPr/>
                </a:tc>
                <a:extLst>
                  <a:ext uri="{0D108BD9-81ED-4DB2-BD59-A6C34878D82A}">
                    <a16:rowId xmlns:a16="http://schemas.microsoft.com/office/drawing/2014/main" val="10001"/>
                  </a:ext>
                </a:extLst>
              </a:tr>
              <a:tr h="292550">
                <a:tc>
                  <a:txBody>
                    <a:bodyPr/>
                    <a:lstStyle/>
                    <a:p>
                      <a:pPr marL="0" indent="0" algn="ctr" rtl="1">
                        <a:lnSpc>
                          <a:spcPct val="100000"/>
                        </a:lnSpc>
                        <a:spcAft>
                          <a:spcPts val="0"/>
                        </a:spcAft>
                      </a:pPr>
                      <a:r>
                        <a:rPr lang="ar-KW" sz="1800" dirty="0">
                          <a:effectLst/>
                          <a:cs typeface="PT Bold Heading" panose="02010400000000000000" pitchFamily="2" charset="-78"/>
                        </a:rPr>
                        <a:t>استقبال الأطفال</a:t>
                      </a:r>
                      <a:endParaRPr lang="en-US" sz="180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00000"/>
                        </a:lnSpc>
                      </a:pPr>
                      <a:r>
                        <a:rPr lang="ar-KW"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00</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00000"/>
                        </a:lnSpc>
                      </a:pPr>
                      <a:r>
                        <a:rPr lang="ar-KW"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15</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00000"/>
                        </a:lnSpc>
                      </a:pPr>
                      <a:r>
                        <a:rPr lang="ar-SA"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indent="0" algn="ctr" rtl="1">
                        <a:lnSpc>
                          <a:spcPct val="100000"/>
                        </a:lnSpc>
                        <a:spcAft>
                          <a:spcPts val="0"/>
                        </a:spcAft>
                      </a:pPr>
                      <a:r>
                        <a:rPr lang="ar-KW" sz="1800" dirty="0">
                          <a:effectLst/>
                          <a:cs typeface="PT Bold Heading" panose="02010400000000000000" pitchFamily="2" charset="-78"/>
                        </a:rPr>
                        <a:t>15 دقيقة</a:t>
                      </a:r>
                      <a:endParaRPr lang="en-US" sz="180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extLst>
                  <a:ext uri="{0D108BD9-81ED-4DB2-BD59-A6C34878D82A}">
                    <a16:rowId xmlns:a16="http://schemas.microsoft.com/office/drawing/2014/main" val="10002"/>
                  </a:ext>
                </a:extLst>
              </a:tr>
              <a:tr h="306260">
                <a:tc>
                  <a:txBody>
                    <a:bodyPr/>
                    <a:lstStyle/>
                    <a:p>
                      <a:pPr marL="0" indent="0" algn="ctr" rtl="1">
                        <a:lnSpc>
                          <a:spcPct val="100000"/>
                        </a:lnSpc>
                        <a:spcAft>
                          <a:spcPts val="0"/>
                        </a:spcAft>
                      </a:pPr>
                      <a:r>
                        <a:rPr lang="ar-KW" sz="1800" dirty="0">
                          <a:effectLst/>
                          <a:cs typeface="PT Bold Heading" panose="02010400000000000000" pitchFamily="2" charset="-78"/>
                        </a:rPr>
                        <a:t>الحصة الأولى  ـ العمل الجماعي</a:t>
                      </a:r>
                      <a:endParaRPr lang="en-US" sz="180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15</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00000"/>
                        </a:lnSpc>
                      </a:pPr>
                      <a:r>
                        <a:rPr lang="ar-SA"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40</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indent="0" algn="ctr" rtl="1">
                        <a:lnSpc>
                          <a:spcPct val="100000"/>
                        </a:lnSpc>
                        <a:spcAft>
                          <a:spcPts val="0"/>
                        </a:spcAft>
                      </a:pPr>
                      <a:r>
                        <a:rPr lang="ar-KW" sz="1800" dirty="0">
                          <a:effectLst/>
                          <a:cs typeface="PT Bold Heading" panose="02010400000000000000" pitchFamily="2" charset="-78"/>
                        </a:rPr>
                        <a:t>25 دقيقة</a:t>
                      </a:r>
                      <a:endParaRPr lang="en-US" sz="180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3"/>
                  </a:ext>
                </a:extLst>
              </a:tr>
              <a:tr h="336127">
                <a:tc>
                  <a:txBody>
                    <a:bodyPr/>
                    <a:lstStyle/>
                    <a:p>
                      <a:pPr marL="0" indent="0" algn="ctr" rtl="1">
                        <a:lnSpc>
                          <a:spcPct val="100000"/>
                        </a:lnSpc>
                        <a:spcAft>
                          <a:spcPts val="0"/>
                        </a:spcAft>
                      </a:pPr>
                      <a:r>
                        <a:rPr lang="ar-KW" sz="1800" dirty="0">
                          <a:effectLst/>
                          <a:cs typeface="PT Bold Heading" panose="02010400000000000000" pitchFamily="2" charset="-78"/>
                        </a:rPr>
                        <a:t>الوجبة الغذائية </a:t>
                      </a:r>
                      <a:endParaRPr lang="en-US" sz="180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40</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00</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00000"/>
                        </a:lnSpc>
                      </a:pPr>
                      <a:r>
                        <a:rPr lang="ar-KW"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indent="0" algn="ctr" rtl="1">
                        <a:lnSpc>
                          <a:spcPct val="100000"/>
                        </a:lnSpc>
                        <a:spcAft>
                          <a:spcPts val="0"/>
                        </a:spcAft>
                      </a:pPr>
                      <a:r>
                        <a:rPr lang="ar-KW" sz="1800" dirty="0">
                          <a:effectLst/>
                          <a:cs typeface="PT Bold Heading" panose="02010400000000000000" pitchFamily="2" charset="-78"/>
                        </a:rPr>
                        <a:t>20 دقيقة</a:t>
                      </a:r>
                      <a:endParaRPr lang="en-US" sz="180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extLst>
                  <a:ext uri="{0D108BD9-81ED-4DB2-BD59-A6C34878D82A}">
                    <a16:rowId xmlns:a16="http://schemas.microsoft.com/office/drawing/2014/main" val="10004"/>
                  </a:ext>
                </a:extLst>
              </a:tr>
              <a:tr h="336127">
                <a:tc>
                  <a:txBody>
                    <a:bodyPr/>
                    <a:lstStyle/>
                    <a:p>
                      <a:pPr marL="0" indent="0" algn="ctr" rtl="1">
                        <a:lnSpc>
                          <a:spcPct val="100000"/>
                        </a:lnSpc>
                        <a:spcAft>
                          <a:spcPts val="0"/>
                        </a:spcAft>
                      </a:pPr>
                      <a:r>
                        <a:rPr lang="ar-KW" sz="1800" dirty="0">
                          <a:solidFill>
                            <a:srgbClr val="C00000"/>
                          </a:solidFill>
                          <a:effectLst/>
                          <a:cs typeface="PT Bold Heading" panose="02010400000000000000" pitchFamily="2" charset="-78"/>
                        </a:rPr>
                        <a:t>الفرصة والاستراحة</a:t>
                      </a:r>
                      <a:endParaRPr lang="en-US" sz="1800" dirty="0">
                        <a:solidFill>
                          <a:srgbClr val="C00000"/>
                        </a:solidFill>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algn="ctr" defTabSz="914400" rtl="1" eaLnBrk="1" latinLnBrk="0" hangingPunct="1">
                        <a:lnSpc>
                          <a:spcPct val="100000"/>
                        </a:lnSpc>
                      </a:pPr>
                      <a:r>
                        <a:rPr lang="ar-JO" sz="2000" b="1" kern="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00</a:t>
                      </a:r>
                      <a:endParaRPr lang="en-US" sz="2000" b="1" kern="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algn="ctr" defTabSz="914400" rtl="1" eaLnBrk="1" latinLnBrk="0" hangingPunct="1">
                        <a:lnSpc>
                          <a:spcPct val="100000"/>
                        </a:lnSpc>
                      </a:pPr>
                      <a:r>
                        <a:rPr lang="ar-SA" sz="2000" b="1" kern="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2000" b="1" kern="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algn="ctr" defTabSz="914400" rtl="1" eaLnBrk="1" latinLnBrk="0" hangingPunct="1">
                        <a:lnSpc>
                          <a:spcPct val="100000"/>
                        </a:lnSpc>
                      </a:pPr>
                      <a:r>
                        <a:rPr lang="ar-JO" sz="2000" b="1" kern="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20</a:t>
                      </a:r>
                      <a:endParaRPr lang="en-US" sz="2000" b="1" kern="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algn="ctr" defTabSz="914400" rtl="1" eaLnBrk="1" latinLnBrk="0" hangingPunct="1">
                        <a:lnSpc>
                          <a:spcPct val="100000"/>
                        </a:lnSpc>
                      </a:pPr>
                      <a:r>
                        <a:rPr lang="ar-JO" sz="2000" b="1" kern="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2000" b="1" kern="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indent="0" algn="ctr" rtl="1">
                        <a:lnSpc>
                          <a:spcPct val="100000"/>
                        </a:lnSpc>
                        <a:spcAft>
                          <a:spcPts val="0"/>
                        </a:spcAft>
                      </a:pPr>
                      <a:r>
                        <a:rPr lang="ar-KW" sz="1800" dirty="0">
                          <a:solidFill>
                            <a:srgbClr val="C00000"/>
                          </a:solidFill>
                          <a:effectLst/>
                          <a:cs typeface="PT Bold Heading" panose="02010400000000000000" pitchFamily="2" charset="-78"/>
                        </a:rPr>
                        <a:t>20 دقيقة</a:t>
                      </a:r>
                      <a:endParaRPr lang="en-US" sz="1800" dirty="0">
                        <a:solidFill>
                          <a:srgbClr val="C00000"/>
                        </a:solidFill>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extLst>
                  <a:ext uri="{0D108BD9-81ED-4DB2-BD59-A6C34878D82A}">
                    <a16:rowId xmlns:a16="http://schemas.microsoft.com/office/drawing/2014/main" val="10005"/>
                  </a:ext>
                </a:extLst>
              </a:tr>
              <a:tr h="321957">
                <a:tc>
                  <a:txBody>
                    <a:bodyPr/>
                    <a:lstStyle/>
                    <a:p>
                      <a:pPr marL="0" indent="0" algn="ctr" rtl="1">
                        <a:lnSpc>
                          <a:spcPct val="100000"/>
                        </a:lnSpc>
                        <a:spcAft>
                          <a:spcPts val="0"/>
                        </a:spcAft>
                      </a:pPr>
                      <a:r>
                        <a:rPr lang="ar-KW" sz="1800" dirty="0">
                          <a:effectLst/>
                          <a:cs typeface="PT Bold Heading" panose="02010400000000000000" pitchFamily="2" charset="-78"/>
                        </a:rPr>
                        <a:t>الحصة الثانية ـ العمل بالأركان</a:t>
                      </a:r>
                      <a:endParaRPr lang="en-US" sz="180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20</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50</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indent="0" algn="ctr" rtl="1">
                        <a:lnSpc>
                          <a:spcPct val="100000"/>
                        </a:lnSpc>
                        <a:spcAft>
                          <a:spcPts val="0"/>
                        </a:spcAft>
                      </a:pPr>
                      <a:r>
                        <a:rPr lang="ar-KW" sz="1800" dirty="0">
                          <a:effectLst/>
                          <a:cs typeface="PT Bold Heading" panose="02010400000000000000" pitchFamily="2" charset="-78"/>
                        </a:rPr>
                        <a:t>30 دقيقة</a:t>
                      </a:r>
                      <a:endParaRPr lang="en-US" sz="180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6"/>
                  </a:ext>
                </a:extLst>
              </a:tr>
              <a:tr h="292550">
                <a:tc>
                  <a:txBody>
                    <a:bodyPr/>
                    <a:lstStyle/>
                    <a:p>
                      <a:pPr marL="0" indent="0" algn="ctr" rtl="1">
                        <a:lnSpc>
                          <a:spcPct val="100000"/>
                        </a:lnSpc>
                        <a:spcAft>
                          <a:spcPts val="0"/>
                        </a:spcAft>
                      </a:pPr>
                      <a:r>
                        <a:rPr lang="ar-KW" sz="1800" dirty="0">
                          <a:effectLst/>
                          <a:cs typeface="PT Bold Heading" panose="02010400000000000000" pitchFamily="2" charset="-78"/>
                        </a:rPr>
                        <a:t>الحصة الثالثة  ـ النشاط اللاصفي </a:t>
                      </a:r>
                      <a:endParaRPr lang="en-US" sz="180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00000"/>
                        </a:lnSpc>
                      </a:pPr>
                      <a:r>
                        <a:rPr lang="ar-SA"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50</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15</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indent="0" algn="ctr" rtl="1">
                        <a:lnSpc>
                          <a:spcPct val="100000"/>
                        </a:lnSpc>
                        <a:spcAft>
                          <a:spcPts val="0"/>
                        </a:spcAft>
                      </a:pPr>
                      <a:r>
                        <a:rPr lang="ar-KW" sz="1800" dirty="0">
                          <a:effectLst/>
                          <a:cs typeface="PT Bold Heading" panose="02010400000000000000" pitchFamily="2" charset="-78"/>
                        </a:rPr>
                        <a:t>25 دقيقة</a:t>
                      </a:r>
                      <a:endParaRPr lang="en-US" sz="180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extLst>
                  <a:ext uri="{0D108BD9-81ED-4DB2-BD59-A6C34878D82A}">
                    <a16:rowId xmlns:a16="http://schemas.microsoft.com/office/drawing/2014/main" val="10007"/>
                  </a:ext>
                </a:extLst>
              </a:tr>
            </a:tbl>
          </a:graphicData>
        </a:graphic>
      </p:graphicFrame>
      <p:sp>
        <p:nvSpPr>
          <p:cNvPr id="7" name="Rectangle 6">
            <a:extLst>
              <a:ext uri="{FF2B5EF4-FFF2-40B4-BE49-F238E27FC236}">
                <a16:creationId xmlns:a16="http://schemas.microsoft.com/office/drawing/2014/main" id="{D641DB96-56BE-46C0-97E9-0BB8F577763F}"/>
              </a:ext>
            </a:extLst>
          </p:cNvPr>
          <p:cNvSpPr/>
          <p:nvPr/>
        </p:nvSpPr>
        <p:spPr>
          <a:xfrm>
            <a:off x="1918741" y="-7483"/>
            <a:ext cx="9932309" cy="1569660"/>
          </a:xfrm>
          <a:prstGeom prst="rect">
            <a:avLst/>
          </a:prstGeom>
          <a:solidFill>
            <a:schemeClr val="tx2">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a:spAutoFit/>
          </a:bodyPr>
          <a:lstStyle/>
          <a:p>
            <a:pPr algn="r" rtl="1"/>
            <a:r>
              <a:rPr lang="ar-KW" sz="2400" dirty="0">
                <a:ln w="0"/>
                <a:solidFill>
                  <a:srgbClr val="C00000"/>
                </a:solidFill>
                <a:effectLst>
                  <a:outerShdw blurRad="38100" dist="25400" dir="5400000" algn="ctr" rotWithShape="0">
                    <a:srgbClr val="6E747A">
                      <a:alpha val="43000"/>
                    </a:srgbClr>
                  </a:outerShdw>
                </a:effectLst>
                <a:latin typeface="Sultan bold"/>
                <a:cs typeface="Fanan" pitchFamily="2" charset="-78"/>
              </a:rPr>
              <a:t>حضور متعلمي مرحلة رياض الأطفال  بالتناوب كالتالي:-</a:t>
            </a:r>
          </a:p>
          <a:p>
            <a:pPr marL="1257300" lvl="2" indent="-342900" algn="r" rtl="1">
              <a:buFont typeface="Courier New" panose="02070309020205020404" pitchFamily="49" charset="0"/>
              <a:buChar char="o"/>
            </a:pPr>
            <a:r>
              <a:rPr lang="ar-KW" sz="2400" dirty="0">
                <a:ln w="0"/>
                <a:solidFill>
                  <a:srgbClr val="C00000"/>
                </a:solidFill>
                <a:effectLst>
                  <a:outerShdw blurRad="38100" dist="25400" dir="5400000" algn="ctr" rotWithShape="0">
                    <a:srgbClr val="6E747A">
                      <a:alpha val="43000"/>
                    </a:srgbClr>
                  </a:outerShdw>
                </a:effectLst>
                <a:latin typeface="Sultan bold"/>
                <a:cs typeface="Fanan" pitchFamily="2" charset="-78"/>
              </a:rPr>
              <a:t> </a:t>
            </a:r>
            <a:r>
              <a:rPr lang="ar-KW" sz="2400" b="1" dirty="0">
                <a:ln w="0"/>
                <a:solidFill>
                  <a:srgbClr val="C00000"/>
                </a:solidFill>
                <a:effectLst>
                  <a:outerShdw blurRad="38100" dist="25400" dir="5400000" algn="ctr" rotWithShape="0">
                    <a:srgbClr val="6E747A">
                      <a:alpha val="43000"/>
                    </a:srgbClr>
                  </a:outerShdw>
                </a:effectLst>
                <a:latin typeface="Sultan bold"/>
                <a:cs typeface="Fanan" pitchFamily="2" charset="-78"/>
              </a:rPr>
              <a:t>المستوى الأول   </a:t>
            </a:r>
            <a:r>
              <a:rPr lang="ar-KW" sz="2400" b="1" dirty="0">
                <a:ln w="0"/>
                <a:solidFill>
                  <a:srgbClr val="002060"/>
                </a:solidFill>
                <a:effectLst>
                  <a:outerShdw blurRad="38100" dist="25400" dir="5400000" algn="ctr" rotWithShape="0">
                    <a:srgbClr val="6E747A">
                      <a:alpha val="43000"/>
                    </a:srgbClr>
                  </a:outerShdw>
                </a:effectLst>
                <a:latin typeface="Sultan bold"/>
                <a:cs typeface="Fanan" pitchFamily="2" charset="-78"/>
              </a:rPr>
              <a:t>: يبدأ دوامه يومي الأحد والاثنين من كل أسبوع.</a:t>
            </a:r>
          </a:p>
          <a:p>
            <a:pPr marL="1257300" lvl="2" indent="-342900" algn="r" rtl="1">
              <a:buFont typeface="Courier New" panose="02070309020205020404" pitchFamily="49" charset="0"/>
              <a:buChar char="o"/>
            </a:pPr>
            <a:r>
              <a:rPr lang="ar-KW" sz="2400" b="1" dirty="0">
                <a:ln w="0"/>
                <a:solidFill>
                  <a:srgbClr val="002060"/>
                </a:solidFill>
                <a:effectLst>
                  <a:outerShdw blurRad="38100" dist="25400" dir="5400000" algn="ctr" rotWithShape="0">
                    <a:srgbClr val="6E747A">
                      <a:alpha val="43000"/>
                    </a:srgbClr>
                  </a:outerShdw>
                </a:effectLst>
                <a:latin typeface="Sultan bold"/>
                <a:cs typeface="Fanan" pitchFamily="2" charset="-78"/>
              </a:rPr>
              <a:t> </a:t>
            </a:r>
            <a:r>
              <a:rPr lang="ar-KW" sz="2400" b="1" dirty="0">
                <a:ln w="0"/>
                <a:solidFill>
                  <a:srgbClr val="C00000"/>
                </a:solidFill>
                <a:effectLst>
                  <a:outerShdw blurRad="38100" dist="25400" dir="5400000" algn="ctr" rotWithShape="0">
                    <a:srgbClr val="6E747A">
                      <a:alpha val="43000"/>
                    </a:srgbClr>
                  </a:outerShdw>
                </a:effectLst>
                <a:latin typeface="Sultan bold"/>
                <a:cs typeface="Fanan" pitchFamily="2" charset="-78"/>
              </a:rPr>
              <a:t>المستوى الثاني  </a:t>
            </a:r>
            <a:r>
              <a:rPr lang="ar-KW" sz="2400" b="1" dirty="0">
                <a:ln w="0"/>
                <a:solidFill>
                  <a:srgbClr val="002060"/>
                </a:solidFill>
                <a:effectLst>
                  <a:outerShdw blurRad="38100" dist="25400" dir="5400000" algn="ctr" rotWithShape="0">
                    <a:srgbClr val="6E747A">
                      <a:alpha val="43000"/>
                    </a:srgbClr>
                  </a:outerShdw>
                </a:effectLst>
                <a:latin typeface="Sultan bold"/>
                <a:cs typeface="Fanan" pitchFamily="2" charset="-78"/>
              </a:rPr>
              <a:t>: يبدأ دوامه يومي الثلاثاء والأربعاء من كل أسبوع.</a:t>
            </a:r>
          </a:p>
          <a:p>
            <a:pPr algn="r" rtl="1"/>
            <a:r>
              <a:rPr lang="ar-KW" sz="2400" b="1" dirty="0">
                <a:ln w="0"/>
                <a:solidFill>
                  <a:schemeClr val="tx1"/>
                </a:solidFill>
                <a:effectLst>
                  <a:outerShdw blurRad="38100" dist="25400" dir="5400000" algn="ctr" rotWithShape="0">
                    <a:srgbClr val="6E747A">
                      <a:alpha val="43000"/>
                    </a:srgbClr>
                  </a:outerShdw>
                </a:effectLst>
                <a:latin typeface="Sultan bold"/>
                <a:cs typeface="Fanan" pitchFamily="2" charset="-78"/>
              </a:rPr>
              <a:t>باقي أيام الأسبوع يكون التعليم عن بعد.</a:t>
            </a:r>
          </a:p>
        </p:txBody>
      </p:sp>
      <p:sp>
        <p:nvSpPr>
          <p:cNvPr id="8" name="عنوان 1">
            <a:extLst>
              <a:ext uri="{FF2B5EF4-FFF2-40B4-BE49-F238E27FC236}">
                <a16:creationId xmlns:a16="http://schemas.microsoft.com/office/drawing/2014/main" id="{DA787684-253F-476C-9E51-6AE0A62ED955}"/>
              </a:ext>
            </a:extLst>
          </p:cNvPr>
          <p:cNvSpPr txBox="1">
            <a:spLocks/>
          </p:cNvSpPr>
          <p:nvPr/>
        </p:nvSpPr>
        <p:spPr>
          <a:xfrm>
            <a:off x="4636394" y="1493534"/>
            <a:ext cx="7214655" cy="498618"/>
          </a:xfrm>
          <a:prstGeom prst="rect">
            <a:avLst/>
          </a:prstGeom>
        </p:spPr>
        <p:txBody>
          <a:bodyPr anchor="ctr">
            <a:noAutofit/>
          </a:bodyPr>
          <a:lst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a:lstStyle>
          <a:p>
            <a:pPr algn="r" fontAlgn="auto">
              <a:spcAft>
                <a:spcPts val="0"/>
              </a:spcAft>
              <a:defRPr/>
            </a:pPr>
            <a:r>
              <a:rPr lang="ar-SA" sz="1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توقيت دوام رياض الأطفال</a:t>
            </a:r>
            <a:r>
              <a:rPr lang="ar-JO" sz="1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 التعليم المباشر</a:t>
            </a:r>
            <a:r>
              <a:rPr lang="ar-KW" sz="1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  </a:t>
            </a:r>
          </a:p>
        </p:txBody>
      </p:sp>
      <p:graphicFrame>
        <p:nvGraphicFramePr>
          <p:cNvPr id="9" name="جدول 4">
            <a:extLst>
              <a:ext uri="{FF2B5EF4-FFF2-40B4-BE49-F238E27FC236}">
                <a16:creationId xmlns:a16="http://schemas.microsoft.com/office/drawing/2014/main" id="{AAA199C4-CA89-4BEF-8C91-E8F5C785C9CC}"/>
              </a:ext>
            </a:extLst>
          </p:cNvPr>
          <p:cNvGraphicFramePr>
            <a:graphicFrameLocks/>
          </p:cNvGraphicFramePr>
          <p:nvPr>
            <p:extLst>
              <p:ext uri="{D42A27DB-BD31-4B8C-83A1-F6EECF244321}">
                <p14:modId xmlns:p14="http://schemas.microsoft.com/office/powerpoint/2010/main" val="724743584"/>
              </p:ext>
            </p:extLst>
          </p:nvPr>
        </p:nvGraphicFramePr>
        <p:xfrm>
          <a:off x="2893102" y="4998849"/>
          <a:ext cx="8739265" cy="1807904"/>
        </p:xfrm>
        <a:graphic>
          <a:graphicData uri="http://schemas.openxmlformats.org/drawingml/2006/table">
            <a:tbl>
              <a:tblPr rtl="1"/>
              <a:tblGrid>
                <a:gridCol w="3192905">
                  <a:extLst>
                    <a:ext uri="{9D8B030D-6E8A-4147-A177-3AD203B41FA5}">
                      <a16:colId xmlns:a16="http://schemas.microsoft.com/office/drawing/2014/main" val="20000"/>
                    </a:ext>
                  </a:extLst>
                </a:gridCol>
                <a:gridCol w="1049311">
                  <a:extLst>
                    <a:ext uri="{9D8B030D-6E8A-4147-A177-3AD203B41FA5}">
                      <a16:colId xmlns:a16="http://schemas.microsoft.com/office/drawing/2014/main" val="20001"/>
                    </a:ext>
                  </a:extLst>
                </a:gridCol>
                <a:gridCol w="929390">
                  <a:extLst>
                    <a:ext uri="{9D8B030D-6E8A-4147-A177-3AD203B41FA5}">
                      <a16:colId xmlns:a16="http://schemas.microsoft.com/office/drawing/2014/main" val="20002"/>
                    </a:ext>
                  </a:extLst>
                </a:gridCol>
                <a:gridCol w="869430">
                  <a:extLst>
                    <a:ext uri="{9D8B030D-6E8A-4147-A177-3AD203B41FA5}">
                      <a16:colId xmlns:a16="http://schemas.microsoft.com/office/drawing/2014/main" val="20003"/>
                    </a:ext>
                  </a:extLst>
                </a:gridCol>
                <a:gridCol w="944380">
                  <a:extLst>
                    <a:ext uri="{9D8B030D-6E8A-4147-A177-3AD203B41FA5}">
                      <a16:colId xmlns:a16="http://schemas.microsoft.com/office/drawing/2014/main" val="20004"/>
                    </a:ext>
                  </a:extLst>
                </a:gridCol>
                <a:gridCol w="1753849">
                  <a:extLst>
                    <a:ext uri="{9D8B030D-6E8A-4147-A177-3AD203B41FA5}">
                      <a16:colId xmlns:a16="http://schemas.microsoft.com/office/drawing/2014/main" val="20005"/>
                    </a:ext>
                  </a:extLst>
                </a:gridCol>
              </a:tblGrid>
              <a:tr h="274333">
                <a:tc row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r" defTabSz="457200" rtl="1" eaLnBrk="1" fontAlgn="base" latinLnBrk="0" hangingPunct="1">
                        <a:lnSpc>
                          <a:spcPct val="100000"/>
                        </a:lnSpc>
                        <a:spcBef>
                          <a:spcPct val="0"/>
                        </a:spcBef>
                        <a:spcAft>
                          <a:spcPct val="0"/>
                        </a:spcAft>
                        <a:buClrTx/>
                        <a:buSzTx/>
                        <a:buFontTx/>
                        <a:buNone/>
                        <a:tabLst/>
                      </a:pPr>
                      <a:r>
                        <a:rPr kumimoji="0" lang="ar-SA" altLang="ar-KW" sz="11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a:t>
                      </a:r>
                      <a:r>
                        <a:rPr kumimoji="0" lang="ar-KW" altLang="ar-KW" sz="11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a:t>
                      </a:r>
                      <a:r>
                        <a:rPr kumimoji="0" lang="ar-SA" altLang="ar-KW" sz="11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التوقيت</a:t>
                      </a:r>
                    </a:p>
                    <a:p>
                      <a:pPr marL="0" marR="0" lvl="0" indent="0" algn="r" defTabSz="457200" rtl="1" eaLnBrk="1" fontAlgn="base" latinLnBrk="0" hangingPunct="1">
                        <a:lnSpc>
                          <a:spcPct val="100000"/>
                        </a:lnSpc>
                        <a:spcBef>
                          <a:spcPct val="0"/>
                        </a:spcBef>
                        <a:spcAft>
                          <a:spcPct val="0"/>
                        </a:spcAft>
                        <a:buClrTx/>
                        <a:buSzTx/>
                        <a:buFontTx/>
                        <a:buNone/>
                        <a:tabLst/>
                      </a:pPr>
                      <a:endParaRPr kumimoji="0" lang="ar-SA" altLang="ar-KW" sz="11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p>
                      <a:pPr marL="0" marR="0" lvl="0" indent="0" algn="r" defTabSz="457200" rtl="1" eaLnBrk="1" fontAlgn="base" latinLnBrk="0" hangingPunct="1">
                        <a:lnSpc>
                          <a:spcPct val="100000"/>
                        </a:lnSpc>
                        <a:spcBef>
                          <a:spcPct val="0"/>
                        </a:spcBef>
                        <a:spcAft>
                          <a:spcPct val="0"/>
                        </a:spcAft>
                        <a:buClrTx/>
                        <a:buSzTx/>
                        <a:buFontTx/>
                        <a:buNone/>
                        <a:tabLst/>
                      </a:pPr>
                      <a:r>
                        <a:rPr kumimoji="0" lang="ar-KW" altLang="ar-KW" sz="11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الحصص</a:t>
                      </a:r>
                    </a:p>
                    <a:p>
                      <a:pPr marL="0" marR="0" lvl="0" indent="0" algn="r" defTabSz="457200" rtl="1" eaLnBrk="1" fontAlgn="base" latinLnBrk="0" hangingPunct="1">
                        <a:lnSpc>
                          <a:spcPct val="100000"/>
                        </a:lnSpc>
                        <a:spcBef>
                          <a:spcPct val="0"/>
                        </a:spcBef>
                        <a:spcAft>
                          <a:spcPct val="0"/>
                        </a:spcAft>
                        <a:buClrTx/>
                        <a:buSzTx/>
                        <a:buFontTx/>
                        <a:buNone/>
                        <a:tabLst/>
                      </a:pPr>
                      <a:endParaRPr kumimoji="0" lang="ar-KW" altLang="ar-KW" sz="11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solidFill>
                      <a:schemeClr val="bg1">
                        <a:lumMod val="65000"/>
                      </a:schemeClr>
                    </a:solidFill>
                  </a:tcPr>
                </a:tc>
                <a:tc grid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4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من الساعة</a:t>
                      </a:r>
                      <a:endParaRPr kumimoji="0" lang="ar-KW" altLang="ar-KW" sz="14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tc hMerge="1">
                  <a:txBody>
                    <a:bodyPr/>
                    <a:lstStyle/>
                    <a:p>
                      <a:pPr rtl="1"/>
                      <a:endParaRPr lang="ar-KW"/>
                    </a:p>
                  </a:txBody>
                  <a:tcPr/>
                </a:tc>
                <a:tc grid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4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الى الساعة</a:t>
                      </a:r>
                      <a:endParaRPr kumimoji="0" lang="ar-KW" altLang="ar-KW" sz="14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tc hMerge="1">
                  <a:txBody>
                    <a:bodyPr/>
                    <a:lstStyle/>
                    <a:p>
                      <a:pPr rtl="1"/>
                      <a:endParaRPr lang="ar-KW"/>
                    </a:p>
                  </a:txBody>
                  <a:tcPr/>
                </a:tc>
                <a:tc row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endParaRPr kumimoji="0" lang="ar-SA" altLang="ar-KW" sz="14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4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المدة</a:t>
                      </a:r>
                      <a:endParaRPr kumimoji="0" lang="ar-KW" altLang="ar-KW" sz="14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extLst>
                  <a:ext uri="{0D108BD9-81ED-4DB2-BD59-A6C34878D82A}">
                    <a16:rowId xmlns:a16="http://schemas.microsoft.com/office/drawing/2014/main" val="10000"/>
                  </a:ext>
                </a:extLst>
              </a:tr>
              <a:tr h="411497">
                <a:tc vMerge="1">
                  <a:txBody>
                    <a:bodyPr/>
                    <a:lstStyle/>
                    <a:p>
                      <a:pPr rtl="1"/>
                      <a:endParaRPr lang="ar-KW"/>
                    </a:p>
                  </a:txBody>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د</a:t>
                      </a:r>
                      <a:endParaRPr kumimoji="0" lang="ar-KW"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س</a:t>
                      </a:r>
                      <a:endParaRPr kumimoji="0" lang="ar-KW"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د</a:t>
                      </a:r>
                      <a:endParaRPr kumimoji="0" lang="ar-KW"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س</a:t>
                      </a:r>
                      <a:endParaRPr kumimoji="0" lang="ar-KW"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vMerge="1">
                  <a:txBody>
                    <a:bodyPr/>
                    <a:lstStyle/>
                    <a:p>
                      <a:pPr rtl="1"/>
                      <a:endParaRPr lang="ar-KW"/>
                    </a:p>
                  </a:txBody>
                  <a:tcPr/>
                </a:tc>
                <a:extLst>
                  <a:ext uri="{0D108BD9-81ED-4DB2-BD59-A6C34878D82A}">
                    <a16:rowId xmlns:a16="http://schemas.microsoft.com/office/drawing/2014/main" val="10001"/>
                  </a:ext>
                </a:extLst>
              </a:tr>
              <a:tr h="342609">
                <a:tc>
                  <a:txBody>
                    <a:bodyPr/>
                    <a:lstStyle/>
                    <a:p>
                      <a:pPr marL="0" indent="0" algn="ctr" rtl="1">
                        <a:lnSpc>
                          <a:spcPct val="100000"/>
                        </a:lnSpc>
                        <a:spcAft>
                          <a:spcPts val="0"/>
                        </a:spcAft>
                      </a:pPr>
                      <a:r>
                        <a:rPr lang="ar-KW" sz="1800" dirty="0">
                          <a:effectLst/>
                          <a:cs typeface="PT Bold Heading" panose="02010400000000000000" pitchFamily="2" charset="-78"/>
                        </a:rPr>
                        <a:t>الحصة الأولى  ـ العمل الجماعي</a:t>
                      </a:r>
                      <a:endParaRPr lang="en-US" sz="180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30</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00000"/>
                        </a:lnSpc>
                      </a:pPr>
                      <a:r>
                        <a:rPr lang="ar-SA"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55</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indent="0" algn="ctr" rtl="1">
                        <a:lnSpc>
                          <a:spcPct val="100000"/>
                        </a:lnSpc>
                        <a:spcAft>
                          <a:spcPts val="0"/>
                        </a:spcAft>
                      </a:pPr>
                      <a:r>
                        <a:rPr lang="ar-KW" sz="1800" dirty="0">
                          <a:effectLst/>
                          <a:cs typeface="PT Bold Heading" panose="02010400000000000000" pitchFamily="2" charset="-78"/>
                        </a:rPr>
                        <a:t>25 دقيقة</a:t>
                      </a:r>
                      <a:endParaRPr lang="en-US" sz="180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3"/>
                  </a:ext>
                </a:extLst>
              </a:tr>
              <a:tr h="376021">
                <a:tc>
                  <a:txBody>
                    <a:bodyPr/>
                    <a:lstStyle/>
                    <a:p>
                      <a:pPr marL="0" indent="0" algn="ctr" rtl="1">
                        <a:lnSpc>
                          <a:spcPct val="100000"/>
                        </a:lnSpc>
                        <a:spcAft>
                          <a:spcPts val="0"/>
                        </a:spcAft>
                      </a:pPr>
                      <a:r>
                        <a:rPr lang="ar-KW" sz="1800" dirty="0">
                          <a:solidFill>
                            <a:srgbClr val="C00000"/>
                          </a:solidFill>
                          <a:effectLst/>
                          <a:cs typeface="PT Bold Heading" panose="02010400000000000000" pitchFamily="2" charset="-78"/>
                        </a:rPr>
                        <a:t>الفرصة والاستراحة</a:t>
                      </a:r>
                      <a:endParaRPr lang="en-US" sz="1800" dirty="0">
                        <a:solidFill>
                          <a:srgbClr val="C00000"/>
                        </a:solidFill>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algn="ctr" defTabSz="914400" rtl="1" eaLnBrk="1" latinLnBrk="0" hangingPunct="1">
                        <a:lnSpc>
                          <a:spcPct val="100000"/>
                        </a:lnSpc>
                      </a:pPr>
                      <a:r>
                        <a:rPr lang="ar-JO" sz="2000" b="1" kern="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55</a:t>
                      </a:r>
                      <a:endParaRPr lang="en-US" sz="2000" b="1" kern="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algn="ctr" defTabSz="914400" rtl="1" eaLnBrk="1" latinLnBrk="0" hangingPunct="1">
                        <a:lnSpc>
                          <a:spcPct val="100000"/>
                        </a:lnSpc>
                      </a:pPr>
                      <a:r>
                        <a:rPr lang="ar-JO" sz="2000" b="1" kern="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2000" b="1" kern="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algn="ctr" defTabSz="914400" rtl="1" eaLnBrk="1" latinLnBrk="0" hangingPunct="1">
                        <a:lnSpc>
                          <a:spcPct val="100000"/>
                        </a:lnSpc>
                      </a:pPr>
                      <a:r>
                        <a:rPr lang="ar-JO" sz="2000" b="1" kern="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25</a:t>
                      </a:r>
                      <a:endParaRPr lang="en-US" sz="2000" b="1" kern="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algn="ctr" defTabSz="914400" rtl="1" eaLnBrk="1" latinLnBrk="0" hangingPunct="1">
                        <a:lnSpc>
                          <a:spcPct val="100000"/>
                        </a:lnSpc>
                      </a:pPr>
                      <a:r>
                        <a:rPr lang="ar-JO" sz="2000" b="1" kern="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2000" b="1" kern="12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indent="0" algn="ctr" rtl="1">
                        <a:lnSpc>
                          <a:spcPct val="100000"/>
                        </a:lnSpc>
                        <a:spcAft>
                          <a:spcPts val="0"/>
                        </a:spcAft>
                      </a:pPr>
                      <a:r>
                        <a:rPr lang="ar-JO" sz="1800" dirty="0">
                          <a:solidFill>
                            <a:srgbClr val="C00000"/>
                          </a:solidFill>
                          <a:effectLst/>
                          <a:cs typeface="PT Bold Heading" panose="02010400000000000000" pitchFamily="2" charset="-78"/>
                        </a:rPr>
                        <a:t>30</a:t>
                      </a:r>
                      <a:r>
                        <a:rPr lang="ar-KW" sz="1800" dirty="0">
                          <a:solidFill>
                            <a:srgbClr val="C00000"/>
                          </a:solidFill>
                          <a:effectLst/>
                          <a:cs typeface="PT Bold Heading" panose="02010400000000000000" pitchFamily="2" charset="-78"/>
                        </a:rPr>
                        <a:t> دقيقة</a:t>
                      </a:r>
                      <a:endParaRPr lang="en-US" sz="1800" dirty="0">
                        <a:solidFill>
                          <a:srgbClr val="C00000"/>
                        </a:solidFill>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extLst>
                  <a:ext uri="{0D108BD9-81ED-4DB2-BD59-A6C34878D82A}">
                    <a16:rowId xmlns:a16="http://schemas.microsoft.com/office/drawing/2014/main" val="10005"/>
                  </a:ext>
                </a:extLst>
              </a:tr>
              <a:tr h="327272">
                <a:tc>
                  <a:txBody>
                    <a:bodyPr/>
                    <a:lstStyle/>
                    <a:p>
                      <a:pPr marL="0" indent="0" algn="ctr" rtl="1">
                        <a:lnSpc>
                          <a:spcPct val="100000"/>
                        </a:lnSpc>
                        <a:spcAft>
                          <a:spcPts val="0"/>
                        </a:spcAft>
                      </a:pPr>
                      <a:r>
                        <a:rPr lang="ar-KW" sz="1800" dirty="0">
                          <a:effectLst/>
                          <a:cs typeface="PT Bold Heading" panose="02010400000000000000" pitchFamily="2" charset="-78"/>
                        </a:rPr>
                        <a:t>الحصة </a:t>
                      </a:r>
                      <a:r>
                        <a:rPr lang="ar-JO" sz="1800" dirty="0">
                          <a:effectLst/>
                          <a:cs typeface="PT Bold Heading" panose="02010400000000000000" pitchFamily="2" charset="-78"/>
                        </a:rPr>
                        <a:t>الثانية</a:t>
                      </a:r>
                      <a:r>
                        <a:rPr lang="ar-KW" sz="1800" dirty="0">
                          <a:effectLst/>
                          <a:cs typeface="PT Bold Heading" panose="02010400000000000000" pitchFamily="2" charset="-78"/>
                        </a:rPr>
                        <a:t>  ـ النشاط اللاصفي </a:t>
                      </a:r>
                      <a:endParaRPr lang="en-US" sz="180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25</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50</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00000"/>
                        </a:lnSpc>
                      </a:pPr>
                      <a:r>
                        <a:rPr lang="ar-JO" sz="20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1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indent="0" algn="ctr" rtl="1">
                        <a:lnSpc>
                          <a:spcPct val="100000"/>
                        </a:lnSpc>
                        <a:spcAft>
                          <a:spcPts val="0"/>
                        </a:spcAft>
                      </a:pPr>
                      <a:r>
                        <a:rPr lang="ar-KW" sz="1800" dirty="0">
                          <a:effectLst/>
                          <a:cs typeface="PT Bold Heading" panose="02010400000000000000" pitchFamily="2" charset="-78"/>
                        </a:rPr>
                        <a:t>25 دقيقة</a:t>
                      </a:r>
                      <a:endParaRPr lang="en-US" sz="1800" dirty="0">
                        <a:effectLst/>
                        <a:latin typeface="Calibri" panose="020F0502020204030204" pitchFamily="34" charset="0"/>
                        <a:ea typeface="Calibri" panose="020F0502020204030204" pitchFamily="34" charset="0"/>
                        <a:cs typeface="PT Bold Heading" panose="02010400000000000000"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extLst>
                  <a:ext uri="{0D108BD9-81ED-4DB2-BD59-A6C34878D82A}">
                    <a16:rowId xmlns:a16="http://schemas.microsoft.com/office/drawing/2014/main" val="10007"/>
                  </a:ext>
                </a:extLst>
              </a:tr>
            </a:tbl>
          </a:graphicData>
        </a:graphic>
      </p:graphicFrame>
      <p:sp>
        <p:nvSpPr>
          <p:cNvPr id="10" name="عنوان 1">
            <a:extLst>
              <a:ext uri="{FF2B5EF4-FFF2-40B4-BE49-F238E27FC236}">
                <a16:creationId xmlns:a16="http://schemas.microsoft.com/office/drawing/2014/main" id="{1DFA4D1F-F193-495F-965B-D0DA98B9F3DF}"/>
              </a:ext>
            </a:extLst>
          </p:cNvPr>
          <p:cNvSpPr txBox="1">
            <a:spLocks/>
          </p:cNvSpPr>
          <p:nvPr/>
        </p:nvSpPr>
        <p:spPr>
          <a:xfrm>
            <a:off x="4707952" y="4588601"/>
            <a:ext cx="7214655" cy="498618"/>
          </a:xfrm>
          <a:prstGeom prst="rect">
            <a:avLst/>
          </a:prstGeom>
        </p:spPr>
        <p:txBody>
          <a:bodyPr anchor="ctr">
            <a:noAutofit/>
          </a:bodyPr>
          <a:lst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a:lstStyle>
          <a:p>
            <a:pPr algn="r" fontAlgn="auto">
              <a:spcAft>
                <a:spcPts val="0"/>
              </a:spcAft>
              <a:defRPr/>
            </a:pPr>
            <a:r>
              <a:rPr lang="ar-SA" sz="1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توقيت دوام رياض الأطفال</a:t>
            </a:r>
            <a:r>
              <a:rPr lang="ar-JO" sz="1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 – التعليم عن بعد</a:t>
            </a:r>
            <a:r>
              <a:rPr lang="ar-KW" sz="1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  </a:t>
            </a:r>
          </a:p>
        </p:txBody>
      </p:sp>
    </p:spTree>
  </p:cSld>
  <p:clrMapOvr>
    <a:masterClrMapping/>
  </p:clrMapOvr>
  <p:transition spd="slow">
    <p:circl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Line 12"/>
          <p:cNvSpPr>
            <a:spLocks noChangeShapeType="1"/>
          </p:cNvSpPr>
          <p:nvPr/>
        </p:nvSpPr>
        <p:spPr bwMode="auto">
          <a:xfrm>
            <a:off x="4265613" y="24098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ar-KW"/>
          </a:p>
        </p:txBody>
      </p:sp>
      <p:graphicFrame>
        <p:nvGraphicFramePr>
          <p:cNvPr id="29" name="جدول 4"/>
          <p:cNvGraphicFramePr>
            <a:graphicFrameLocks/>
          </p:cNvGraphicFramePr>
          <p:nvPr/>
        </p:nvGraphicFramePr>
        <p:xfrm>
          <a:off x="3615743" y="3008634"/>
          <a:ext cx="7846901" cy="3662621"/>
        </p:xfrm>
        <a:graphic>
          <a:graphicData uri="http://schemas.openxmlformats.org/drawingml/2006/table">
            <a:tbl>
              <a:tblPr rtl="1"/>
              <a:tblGrid>
                <a:gridCol w="1610307">
                  <a:extLst>
                    <a:ext uri="{9D8B030D-6E8A-4147-A177-3AD203B41FA5}">
                      <a16:colId xmlns:a16="http://schemas.microsoft.com/office/drawing/2014/main" val="20000"/>
                    </a:ext>
                  </a:extLst>
                </a:gridCol>
                <a:gridCol w="826394">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800100">
                  <a:extLst>
                    <a:ext uri="{9D8B030D-6E8A-4147-A177-3AD203B41FA5}">
                      <a16:colId xmlns:a16="http://schemas.microsoft.com/office/drawing/2014/main" val="20003"/>
                    </a:ext>
                  </a:extLst>
                </a:gridCol>
                <a:gridCol w="933450">
                  <a:extLst>
                    <a:ext uri="{9D8B030D-6E8A-4147-A177-3AD203B41FA5}">
                      <a16:colId xmlns:a16="http://schemas.microsoft.com/office/drawing/2014/main" val="20004"/>
                    </a:ext>
                  </a:extLst>
                </a:gridCol>
                <a:gridCol w="2914650">
                  <a:extLst>
                    <a:ext uri="{9D8B030D-6E8A-4147-A177-3AD203B41FA5}">
                      <a16:colId xmlns:a16="http://schemas.microsoft.com/office/drawing/2014/main" val="20005"/>
                    </a:ext>
                  </a:extLst>
                </a:gridCol>
              </a:tblGrid>
              <a:tr h="458414">
                <a:tc row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r" defTabSz="457200" rtl="1" eaLnBrk="1" fontAlgn="base" latinLnBrk="0" hangingPunct="1">
                        <a:lnSpc>
                          <a:spcPct val="100000"/>
                        </a:lnSpc>
                        <a:spcBef>
                          <a:spcPct val="0"/>
                        </a:spcBef>
                        <a:spcAft>
                          <a:spcPct val="0"/>
                        </a:spcAft>
                        <a:buClrTx/>
                        <a:buSzTx/>
                        <a:buFontTx/>
                        <a:buNone/>
                        <a:tabLst/>
                      </a:pPr>
                      <a:r>
                        <a:rPr kumimoji="0" lang="ar-SA" altLang="ar-KW" sz="12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a:t>
                      </a:r>
                      <a:r>
                        <a:rPr kumimoji="0" lang="ar-KW" altLang="ar-KW" sz="12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a:t>
                      </a:r>
                      <a:r>
                        <a:rPr kumimoji="0" lang="ar-SA" altLang="ar-KW" sz="12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التوقيت</a:t>
                      </a:r>
                    </a:p>
                    <a:p>
                      <a:pPr marL="0" marR="0" lvl="0" indent="0" algn="r" defTabSz="457200" rtl="1" eaLnBrk="1" fontAlgn="base" latinLnBrk="0" hangingPunct="1">
                        <a:lnSpc>
                          <a:spcPct val="100000"/>
                        </a:lnSpc>
                        <a:spcBef>
                          <a:spcPct val="0"/>
                        </a:spcBef>
                        <a:spcAft>
                          <a:spcPct val="0"/>
                        </a:spcAft>
                        <a:buClrTx/>
                        <a:buSzTx/>
                        <a:buFontTx/>
                        <a:buNone/>
                        <a:tabLst/>
                      </a:pPr>
                      <a:endParaRPr kumimoji="0" lang="ar-SA" altLang="ar-KW" sz="12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p>
                      <a:pPr marL="0" marR="0" lvl="0" indent="0" algn="r" defTabSz="457200" rtl="1" eaLnBrk="1" fontAlgn="base" latinLnBrk="0" hangingPunct="1">
                        <a:lnSpc>
                          <a:spcPct val="100000"/>
                        </a:lnSpc>
                        <a:spcBef>
                          <a:spcPct val="0"/>
                        </a:spcBef>
                        <a:spcAft>
                          <a:spcPct val="0"/>
                        </a:spcAft>
                        <a:buClrTx/>
                        <a:buSzTx/>
                        <a:buFontTx/>
                        <a:buNone/>
                        <a:tabLst/>
                      </a:pPr>
                      <a:r>
                        <a:rPr kumimoji="0" lang="ar-KW" altLang="ar-KW" sz="12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الحصص</a:t>
                      </a:r>
                    </a:p>
                    <a:p>
                      <a:pPr marL="0" marR="0" lvl="0" indent="0" algn="r" defTabSz="457200" rtl="1" eaLnBrk="1" fontAlgn="base" latinLnBrk="0" hangingPunct="1">
                        <a:lnSpc>
                          <a:spcPct val="100000"/>
                        </a:lnSpc>
                        <a:spcBef>
                          <a:spcPct val="0"/>
                        </a:spcBef>
                        <a:spcAft>
                          <a:spcPct val="0"/>
                        </a:spcAft>
                        <a:buClrTx/>
                        <a:buSzTx/>
                        <a:buFontTx/>
                        <a:buNone/>
                        <a:tabLst/>
                      </a:pPr>
                      <a:endParaRPr kumimoji="0" lang="ar-KW" altLang="ar-KW" sz="12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solidFill>
                      <a:schemeClr val="bg1">
                        <a:lumMod val="65000"/>
                      </a:schemeClr>
                    </a:solidFill>
                  </a:tcPr>
                </a:tc>
                <a:tc grid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من الساعة</a:t>
                      </a:r>
                      <a:endParaRPr kumimoji="0" lang="ar-KW"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tc hMerge="1">
                  <a:txBody>
                    <a:bodyPr/>
                    <a:lstStyle/>
                    <a:p>
                      <a:pPr rtl="1"/>
                      <a:endParaRPr lang="ar-KW"/>
                    </a:p>
                  </a:txBody>
                  <a:tcPr/>
                </a:tc>
                <a:tc grid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الى الساعة</a:t>
                      </a:r>
                      <a:endParaRPr kumimoji="0" lang="ar-KW"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tc hMerge="1">
                  <a:txBody>
                    <a:bodyPr/>
                    <a:lstStyle/>
                    <a:p>
                      <a:pPr rtl="1"/>
                      <a:endParaRPr lang="ar-KW"/>
                    </a:p>
                  </a:txBody>
                  <a:tcPr/>
                </a:tc>
                <a:tc row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endParaRPr kumimoji="0" lang="ar-SA"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المدة</a:t>
                      </a:r>
                      <a:endParaRPr kumimoji="0" lang="ar-KW"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extLst>
                  <a:ext uri="{0D108BD9-81ED-4DB2-BD59-A6C34878D82A}">
                    <a16:rowId xmlns:a16="http://schemas.microsoft.com/office/drawing/2014/main" val="10000"/>
                  </a:ext>
                </a:extLst>
              </a:tr>
              <a:tr h="518212">
                <a:tc vMerge="1">
                  <a:txBody>
                    <a:bodyPr/>
                    <a:lstStyle/>
                    <a:p>
                      <a:pPr rtl="1"/>
                      <a:endParaRPr lang="ar-KW"/>
                    </a:p>
                  </a:txBody>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د</a:t>
                      </a:r>
                      <a:endParaRPr kumimoji="0" lang="ar-KW"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س</a:t>
                      </a:r>
                      <a:endParaRPr kumimoji="0" lang="ar-KW"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د</a:t>
                      </a:r>
                      <a:endParaRPr kumimoji="0" lang="ar-KW"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س</a:t>
                      </a:r>
                      <a:endParaRPr kumimoji="0" lang="ar-KW"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vMerge="1">
                  <a:txBody>
                    <a:bodyPr/>
                    <a:lstStyle/>
                    <a:p>
                      <a:pPr rtl="1"/>
                      <a:endParaRPr lang="ar-KW"/>
                    </a:p>
                  </a:txBody>
                  <a:tcPr/>
                </a:tc>
                <a:extLst>
                  <a:ext uri="{0D108BD9-81ED-4DB2-BD59-A6C34878D82A}">
                    <a16:rowId xmlns:a16="http://schemas.microsoft.com/office/drawing/2014/main" val="10001"/>
                  </a:ext>
                </a:extLst>
              </a:tr>
              <a:tr h="416737">
                <a:tc>
                  <a:txBody>
                    <a:bodyPr/>
                    <a:lstStyle/>
                    <a:p>
                      <a:pPr algn="ctr" rtl="1">
                        <a:lnSpc>
                          <a:spcPct val="115000"/>
                        </a:lnSpc>
                      </a:pPr>
                      <a:r>
                        <a:rPr lang="ar-SA"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الحصة الأولى</a:t>
                      </a:r>
                      <a:endParaRPr lang="en-US" sz="11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00</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35</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35</a:t>
                      </a:r>
                      <a:r>
                        <a:rPr lang="ar-SA"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1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extLst>
                  <a:ext uri="{0D108BD9-81ED-4DB2-BD59-A6C34878D82A}">
                    <a16:rowId xmlns:a16="http://schemas.microsoft.com/office/drawing/2014/main" val="10002"/>
                  </a:ext>
                </a:extLst>
              </a:tr>
              <a:tr h="436267">
                <a:tc>
                  <a:txBody>
                    <a:bodyPr/>
                    <a:lstStyle/>
                    <a:p>
                      <a:pPr algn="ctr" rtl="1">
                        <a:lnSpc>
                          <a:spcPct val="115000"/>
                        </a:lnSpc>
                      </a:pPr>
                      <a:r>
                        <a:rPr lang="ar-SA"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الحصة الثانية</a:t>
                      </a:r>
                      <a:endParaRPr lang="en-US" sz="11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40</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15000"/>
                        </a:lnSpc>
                      </a:pPr>
                      <a:r>
                        <a:rPr lang="ar-SA"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15</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15000"/>
                        </a:lnSpc>
                      </a:pPr>
                      <a:r>
                        <a:rPr lang="ar-SA"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15000"/>
                        </a:lnSpc>
                      </a:pPr>
                      <a:r>
                        <a:rPr lang="ar-KW"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35</a:t>
                      </a:r>
                      <a:r>
                        <a:rPr lang="ar-SA"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1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3"/>
                  </a:ext>
                </a:extLst>
              </a:tr>
              <a:tr h="478813">
                <a:tc>
                  <a:txBody>
                    <a:bodyPr/>
                    <a:lstStyle/>
                    <a:p>
                      <a:pPr algn="ctr" rtl="1">
                        <a:lnSpc>
                          <a:spcPct val="115000"/>
                        </a:lnSpc>
                      </a:pPr>
                      <a:r>
                        <a:rPr lang="ar-KW" sz="2000" b="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استراحة</a:t>
                      </a:r>
                      <a:endParaRPr lang="en-US" sz="1100" b="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24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15</a:t>
                      </a:r>
                      <a:endParaRPr lang="en-US" sz="12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24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2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24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30</a:t>
                      </a:r>
                      <a:endParaRPr lang="en-US" sz="12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24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2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2000" b="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15 دقيقة</a:t>
                      </a:r>
                      <a:endParaRPr lang="en-US" sz="1100" b="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extLst>
                  <a:ext uri="{0D108BD9-81ED-4DB2-BD59-A6C34878D82A}">
                    <a16:rowId xmlns:a16="http://schemas.microsoft.com/office/drawing/2014/main" val="10004"/>
                  </a:ext>
                </a:extLst>
              </a:tr>
              <a:tr h="478813">
                <a:tc>
                  <a:txBody>
                    <a:bodyPr/>
                    <a:lstStyle/>
                    <a:p>
                      <a:pPr marL="0" algn="ctr" defTabSz="914400" rtl="1" eaLnBrk="1" latinLnBrk="0" hangingPunct="1">
                        <a:lnSpc>
                          <a:spcPct val="115000"/>
                        </a:lnSpc>
                      </a:pPr>
                      <a:r>
                        <a:rPr lang="ar-KW" sz="2000" b="0" kern="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الحصة الثالثة</a:t>
                      </a:r>
                      <a:endParaRPr lang="en-US" sz="2000" b="0" kern="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algn="ctr" defTabSz="914400" rtl="1" eaLnBrk="1" latinLnBrk="0" hangingPunct="1">
                        <a:lnSpc>
                          <a:spcPct val="115000"/>
                        </a:lnSpc>
                      </a:pPr>
                      <a:r>
                        <a:rPr lang="ar-SA"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30</a:t>
                      </a:r>
                      <a:endParaRPr lang="en-US"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algn="ctr" defTabSz="914400" rtl="1" eaLnBrk="1" latinLnBrk="0" hangingPunct="1">
                        <a:lnSpc>
                          <a:spcPct val="115000"/>
                        </a:lnSpc>
                      </a:pPr>
                      <a:r>
                        <a:rPr lang="ar-SA"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algn="ctr" defTabSz="914400" rtl="1" eaLnBrk="1" latinLnBrk="0" hangingPunct="1">
                        <a:lnSpc>
                          <a:spcPct val="115000"/>
                        </a:lnSpc>
                      </a:pPr>
                      <a:r>
                        <a:rPr lang="ar-SA"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05</a:t>
                      </a:r>
                      <a:endParaRPr lang="en-US"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algn="ctr" defTabSz="914400" rtl="1" eaLnBrk="1" latinLnBrk="0" hangingPunct="1">
                        <a:lnSpc>
                          <a:spcPct val="115000"/>
                        </a:lnSpc>
                      </a:pPr>
                      <a:r>
                        <a:rPr lang="ar-KW"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endParaRPr lang="en-US"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2000" b="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35</a:t>
                      </a:r>
                      <a:r>
                        <a:rPr lang="ar-SA" sz="2000" b="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1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extLst>
                  <a:ext uri="{0D108BD9-81ED-4DB2-BD59-A6C34878D82A}">
                    <a16:rowId xmlns:a16="http://schemas.microsoft.com/office/drawing/2014/main" val="10005"/>
                  </a:ext>
                </a:extLst>
              </a:tr>
              <a:tr h="458628">
                <a:tc>
                  <a:txBody>
                    <a:bodyPr/>
                    <a:lstStyle/>
                    <a:p>
                      <a:pPr algn="ctr" rtl="1">
                        <a:lnSpc>
                          <a:spcPct val="115000"/>
                        </a:lnSpc>
                      </a:pPr>
                      <a:r>
                        <a:rPr lang="ar-SA"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الحصة </a:t>
                      </a:r>
                      <a:r>
                        <a:rPr lang="ar-KW"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الرابعة</a:t>
                      </a:r>
                      <a:endParaRPr lang="en-US" sz="11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15000"/>
                        </a:lnSpc>
                      </a:pPr>
                      <a:r>
                        <a:rPr lang="ar-SA"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15000"/>
                        </a:lnSpc>
                      </a:pPr>
                      <a:r>
                        <a:rPr lang="ar-SA"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1">
                        <a:lnSpc>
                          <a:spcPct val="115000"/>
                        </a:lnSpc>
                      </a:pPr>
                      <a:r>
                        <a:rPr lang="ar-KW" sz="2000" b="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35</a:t>
                      </a:r>
                      <a:r>
                        <a:rPr lang="ar-SA" sz="2000" b="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1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6"/>
                  </a:ext>
                </a:extLst>
              </a:tr>
              <a:tr h="416737">
                <a:tc>
                  <a:txBody>
                    <a:bodyPr/>
                    <a:lstStyle/>
                    <a:p>
                      <a:pPr algn="ctr" rtl="1">
                        <a:lnSpc>
                          <a:spcPct val="115000"/>
                        </a:lnSpc>
                      </a:pPr>
                      <a:r>
                        <a:rPr lang="ar-SA"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الحصة </a:t>
                      </a:r>
                      <a:r>
                        <a:rPr lang="ar-KW"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الخامسة</a:t>
                      </a:r>
                      <a:endParaRPr lang="en-US" sz="11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50</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25</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11</a:t>
                      </a:r>
                      <a:endParaRPr lang="en-US" sz="12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35</a:t>
                      </a:r>
                      <a:r>
                        <a:rPr lang="ar-SA"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1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extLst>
                  <a:ext uri="{0D108BD9-81ED-4DB2-BD59-A6C34878D82A}">
                    <a16:rowId xmlns:a16="http://schemas.microsoft.com/office/drawing/2014/main" val="10007"/>
                  </a:ext>
                </a:extLst>
              </a:tr>
            </a:tbl>
          </a:graphicData>
        </a:graphic>
      </p:graphicFrame>
      <p:sp>
        <p:nvSpPr>
          <p:cNvPr id="5" name="Rectangle 4"/>
          <p:cNvSpPr/>
          <p:nvPr/>
        </p:nvSpPr>
        <p:spPr>
          <a:xfrm>
            <a:off x="2023672" y="212316"/>
            <a:ext cx="10039538" cy="2308324"/>
          </a:xfrm>
          <a:prstGeom prst="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pPr algn="r" rtl="1"/>
            <a:r>
              <a:rPr lang="ar-KW" sz="2400" dirty="0">
                <a:ln w="0"/>
                <a:solidFill>
                  <a:srgbClr val="C00000"/>
                </a:solidFill>
                <a:effectLst>
                  <a:outerShdw blurRad="38100" dist="25400" dir="5400000" algn="ctr" rotWithShape="0">
                    <a:srgbClr val="6E747A">
                      <a:alpha val="43000"/>
                    </a:srgbClr>
                  </a:outerShdw>
                </a:effectLst>
                <a:latin typeface="Sultan bold"/>
                <a:cs typeface="Fanan" pitchFamily="2" charset="-78"/>
              </a:rPr>
              <a:t>حضور متعلمي المرحلة الابتدائية تقسم الى مجموعتين بالتناوب:</a:t>
            </a:r>
          </a:p>
          <a:p>
            <a:pPr marL="342900" indent="-342900" algn="r" rtl="1">
              <a:buFont typeface="Courier New" panose="02070309020205020404" pitchFamily="49" charset="0"/>
              <a:buChar char="o"/>
            </a:pPr>
            <a:r>
              <a:rPr lang="ar-KW" sz="2400" dirty="0">
                <a:solidFill>
                  <a:srgbClr val="C00000"/>
                </a:solidFill>
                <a:cs typeface="Fanan" pitchFamily="2" charset="-78"/>
              </a:rPr>
              <a:t>المجموعة الأولى : </a:t>
            </a:r>
            <a:r>
              <a:rPr lang="ar-KW" sz="2400" dirty="0">
                <a:solidFill>
                  <a:srgbClr val="002060"/>
                </a:solidFill>
                <a:cs typeface="Fanan" pitchFamily="2" charset="-78"/>
              </a:rPr>
              <a:t>تتضمن </a:t>
            </a:r>
            <a:r>
              <a:rPr lang="ar-JO" sz="2400" dirty="0">
                <a:solidFill>
                  <a:srgbClr val="002060"/>
                </a:solidFill>
                <a:cs typeface="Fanan" pitchFamily="2" charset="-78"/>
              </a:rPr>
              <a:t>الصفين</a:t>
            </a:r>
            <a:r>
              <a:rPr lang="ar-KW" sz="2400" dirty="0">
                <a:solidFill>
                  <a:srgbClr val="002060"/>
                </a:solidFill>
                <a:cs typeface="Fanan" pitchFamily="2" charset="-78"/>
              </a:rPr>
              <a:t> الأول والثاني</a:t>
            </a:r>
            <a:r>
              <a:rPr lang="ar-JO" sz="2400" dirty="0">
                <a:solidFill>
                  <a:srgbClr val="002060"/>
                </a:solidFill>
                <a:cs typeface="Fanan" pitchFamily="2" charset="-78"/>
              </a:rPr>
              <a:t>،</a:t>
            </a:r>
            <a:r>
              <a:rPr lang="ar-KW" sz="2400" dirty="0">
                <a:solidFill>
                  <a:srgbClr val="002060"/>
                </a:solidFill>
                <a:cs typeface="Fanan" pitchFamily="2" charset="-78"/>
              </a:rPr>
              <a:t> يكون الدوام ثلاثة أيام بالأسبوع الأول</a:t>
            </a:r>
          </a:p>
          <a:p>
            <a:pPr algn="r" rtl="1"/>
            <a:r>
              <a:rPr lang="ar-KW" sz="2400" dirty="0">
                <a:solidFill>
                  <a:srgbClr val="002060"/>
                </a:solidFill>
                <a:cs typeface="Fanan" pitchFamily="2" charset="-78"/>
              </a:rPr>
              <a:t>                                       ويومين بالأسبوع الثاني وهكذا...</a:t>
            </a:r>
          </a:p>
          <a:p>
            <a:pPr marL="342900" indent="-342900" algn="r" rtl="1">
              <a:buFont typeface="Courier New" panose="02070309020205020404" pitchFamily="49" charset="0"/>
              <a:buChar char="o"/>
            </a:pPr>
            <a:r>
              <a:rPr lang="ar-KW" sz="2400" dirty="0">
                <a:solidFill>
                  <a:srgbClr val="C00000"/>
                </a:solidFill>
                <a:cs typeface="Fanan" pitchFamily="2" charset="-78"/>
              </a:rPr>
              <a:t>المجموعة الثانية </a:t>
            </a:r>
            <a:r>
              <a:rPr lang="ar-KW" sz="2400" dirty="0">
                <a:solidFill>
                  <a:srgbClr val="002060"/>
                </a:solidFill>
                <a:cs typeface="Fanan" pitchFamily="2" charset="-78"/>
              </a:rPr>
              <a:t>: تتضمن </a:t>
            </a:r>
            <a:r>
              <a:rPr lang="ar-JO" sz="2400" dirty="0">
                <a:solidFill>
                  <a:srgbClr val="002060"/>
                </a:solidFill>
                <a:cs typeface="Fanan" pitchFamily="2" charset="-78"/>
              </a:rPr>
              <a:t>الصفوف الثالث</a:t>
            </a:r>
            <a:r>
              <a:rPr lang="ar-KW" sz="2400" dirty="0">
                <a:solidFill>
                  <a:srgbClr val="002060"/>
                </a:solidFill>
                <a:cs typeface="Fanan" pitchFamily="2" charset="-78"/>
              </a:rPr>
              <a:t> </a:t>
            </a:r>
            <a:r>
              <a:rPr lang="ar-JO" sz="2400" dirty="0">
                <a:solidFill>
                  <a:srgbClr val="002060"/>
                </a:solidFill>
                <a:cs typeface="Fanan" pitchFamily="2" charset="-78"/>
              </a:rPr>
              <a:t>و</a:t>
            </a:r>
            <a:r>
              <a:rPr lang="ar-KW" sz="2400" dirty="0">
                <a:solidFill>
                  <a:srgbClr val="002060"/>
                </a:solidFill>
                <a:cs typeface="Fanan" pitchFamily="2" charset="-78"/>
              </a:rPr>
              <a:t>الرابع والخامس</a:t>
            </a:r>
            <a:r>
              <a:rPr lang="ar-JO" sz="2400" dirty="0">
                <a:solidFill>
                  <a:srgbClr val="002060"/>
                </a:solidFill>
                <a:cs typeface="Fanan" pitchFamily="2" charset="-78"/>
              </a:rPr>
              <a:t>،</a:t>
            </a:r>
            <a:r>
              <a:rPr lang="ar-KW" sz="2400" dirty="0">
                <a:solidFill>
                  <a:srgbClr val="002060"/>
                </a:solidFill>
                <a:cs typeface="Fanan" pitchFamily="2" charset="-78"/>
              </a:rPr>
              <a:t> يكون دوامهم يومين بالأسبوع الأول </a:t>
            </a:r>
          </a:p>
          <a:p>
            <a:pPr algn="r" rtl="1"/>
            <a:r>
              <a:rPr lang="ar-KW" sz="2400" dirty="0">
                <a:solidFill>
                  <a:srgbClr val="002060"/>
                </a:solidFill>
                <a:cs typeface="Fanan" pitchFamily="2" charset="-78"/>
              </a:rPr>
              <a:t>                                       وثلاث أيام بالأسبوع الثاني وهكذا....</a:t>
            </a:r>
          </a:p>
          <a:p>
            <a:pPr algn="r" rtl="1"/>
            <a:r>
              <a:rPr lang="ar-KW" sz="2400" b="1" dirty="0">
                <a:ln w="0"/>
                <a:solidFill>
                  <a:schemeClr val="tx1"/>
                </a:solidFill>
                <a:effectLst>
                  <a:outerShdw blurRad="38100" dist="25400" dir="5400000" algn="ctr" rotWithShape="0">
                    <a:srgbClr val="6E747A">
                      <a:alpha val="43000"/>
                    </a:srgbClr>
                  </a:outerShdw>
                </a:effectLst>
                <a:latin typeface="Sultan bold"/>
                <a:cs typeface="Fanan" pitchFamily="2" charset="-78"/>
              </a:rPr>
              <a:t>باقي أيام الأسبوع يكون التعليم عن بعد.</a:t>
            </a:r>
          </a:p>
        </p:txBody>
      </p:sp>
      <p:sp>
        <p:nvSpPr>
          <p:cNvPr id="6" name="عنوان 1"/>
          <p:cNvSpPr txBox="1">
            <a:spLocks/>
          </p:cNvSpPr>
          <p:nvPr/>
        </p:nvSpPr>
        <p:spPr>
          <a:xfrm>
            <a:off x="3807703" y="2539175"/>
            <a:ext cx="7809487" cy="469459"/>
          </a:xfrm>
          <a:prstGeom prst="rect">
            <a:avLst/>
          </a:prstGeom>
        </p:spPr>
        <p:txBody>
          <a:bodyPr anchor="ctr">
            <a:noAutofit/>
          </a:bodyPr>
          <a:lst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a:lstStyle>
          <a:p>
            <a:pPr algn="r" fontAlgn="auto">
              <a:spcAft>
                <a:spcPts val="0"/>
              </a:spcAft>
              <a:defRPr/>
            </a:pPr>
            <a:r>
              <a:rPr lang="ar-SA" sz="2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توقيت </a:t>
            </a:r>
            <a:r>
              <a:rPr lang="ar-KW" sz="2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دوام المرحلة الابتدائية</a:t>
            </a:r>
            <a:endParaRPr lang="ar-KW" sz="2800" dirty="0">
              <a:solidFill>
                <a:srgbClr val="C00000"/>
              </a:solidFill>
              <a:effectLst>
                <a:glow rad="127000">
                  <a:schemeClr val="bg1"/>
                </a:glow>
                <a:outerShdw blurRad="38100" dist="38100" dir="2700000" algn="tl">
                  <a:srgbClr val="000000">
                    <a:alpha val="43137"/>
                  </a:srgbClr>
                </a:outerShdw>
              </a:effectLst>
              <a:latin typeface="+mn-lt"/>
              <a:cs typeface="PT Bold Heading" panose="02010400000000000000" pitchFamily="2" charset="-78"/>
            </a:endParaRPr>
          </a:p>
        </p:txBody>
      </p:sp>
    </p:spTree>
    <p:extLst>
      <p:ext uri="{BB962C8B-B14F-4D97-AF65-F5344CB8AC3E}">
        <p14:creationId xmlns:p14="http://schemas.microsoft.com/office/powerpoint/2010/main" val="3390416038"/>
      </p:ext>
    </p:extLst>
  </p:cSld>
  <p:clrMapOvr>
    <a:masterClrMapping/>
  </p:clrMapOvr>
  <p:transition spd="slow">
    <p:circl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4"/>
          <p:cNvGraphicFramePr>
            <a:graphicFrameLocks noGrp="1"/>
          </p:cNvGraphicFramePr>
          <p:nvPr>
            <p:ph idx="4294967295"/>
            <p:extLst>
              <p:ext uri="{D42A27DB-BD31-4B8C-83A1-F6EECF244321}">
                <p14:modId xmlns:p14="http://schemas.microsoft.com/office/powerpoint/2010/main" val="3203859984"/>
              </p:ext>
            </p:extLst>
          </p:nvPr>
        </p:nvGraphicFramePr>
        <p:xfrm>
          <a:off x="4546688" y="2932457"/>
          <a:ext cx="7507936" cy="3857335"/>
        </p:xfrm>
        <a:graphic>
          <a:graphicData uri="http://schemas.openxmlformats.org/drawingml/2006/table">
            <a:tbl>
              <a:tblPr rtl="1"/>
              <a:tblGrid>
                <a:gridCol w="1568133">
                  <a:extLst>
                    <a:ext uri="{9D8B030D-6E8A-4147-A177-3AD203B41FA5}">
                      <a16:colId xmlns:a16="http://schemas.microsoft.com/office/drawing/2014/main" val="20000"/>
                    </a:ext>
                  </a:extLst>
                </a:gridCol>
                <a:gridCol w="872503">
                  <a:extLst>
                    <a:ext uri="{9D8B030D-6E8A-4147-A177-3AD203B41FA5}">
                      <a16:colId xmlns:a16="http://schemas.microsoft.com/office/drawing/2014/main" val="20001"/>
                    </a:ext>
                  </a:extLst>
                </a:gridCol>
                <a:gridCol w="8191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gridCol w="1047750">
                  <a:extLst>
                    <a:ext uri="{9D8B030D-6E8A-4147-A177-3AD203B41FA5}">
                      <a16:colId xmlns:a16="http://schemas.microsoft.com/office/drawing/2014/main" val="20004"/>
                    </a:ext>
                  </a:extLst>
                </a:gridCol>
                <a:gridCol w="2343150">
                  <a:extLst>
                    <a:ext uri="{9D8B030D-6E8A-4147-A177-3AD203B41FA5}">
                      <a16:colId xmlns:a16="http://schemas.microsoft.com/office/drawing/2014/main" val="20005"/>
                    </a:ext>
                  </a:extLst>
                </a:gridCol>
              </a:tblGrid>
              <a:tr h="518573">
                <a:tc row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r" defTabSz="457200" rtl="1" eaLnBrk="1" fontAlgn="base" latinLnBrk="0" hangingPunct="1">
                        <a:lnSpc>
                          <a:spcPct val="100000"/>
                        </a:lnSpc>
                        <a:spcBef>
                          <a:spcPct val="0"/>
                        </a:spcBef>
                        <a:spcAft>
                          <a:spcPct val="0"/>
                        </a:spcAft>
                        <a:buClrTx/>
                        <a:buSzTx/>
                        <a:buFontTx/>
                        <a:buNone/>
                        <a:tabLst/>
                      </a:pPr>
                      <a:r>
                        <a:rPr kumimoji="0" lang="ar-SA" altLang="ar-KW" sz="12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a:t>
                      </a:r>
                      <a:r>
                        <a:rPr kumimoji="0" lang="ar-KW" altLang="ar-KW" sz="12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a:t>
                      </a:r>
                      <a:r>
                        <a:rPr kumimoji="0" lang="ar-SA" altLang="ar-KW" sz="12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التوقيت</a:t>
                      </a:r>
                    </a:p>
                    <a:p>
                      <a:pPr marL="0" marR="0" lvl="0" indent="0" algn="r" defTabSz="457200" rtl="1" eaLnBrk="1" fontAlgn="base" latinLnBrk="0" hangingPunct="1">
                        <a:lnSpc>
                          <a:spcPct val="100000"/>
                        </a:lnSpc>
                        <a:spcBef>
                          <a:spcPct val="0"/>
                        </a:spcBef>
                        <a:spcAft>
                          <a:spcPct val="0"/>
                        </a:spcAft>
                        <a:buClrTx/>
                        <a:buSzTx/>
                        <a:buFontTx/>
                        <a:buNone/>
                        <a:tabLst/>
                      </a:pPr>
                      <a:endParaRPr kumimoji="0" lang="ar-SA" altLang="ar-KW" sz="1200" b="0" i="0" u="none" strike="noStrike" cap="none" normalizeH="0" baseline="0" dirty="0">
                        <a:ln>
                          <a:noFill/>
                        </a:ln>
                        <a:solidFill>
                          <a:schemeClr val="bg1"/>
                        </a:solidFill>
                        <a:effectLst/>
                        <a:latin typeface="Century Gothic" panose="020B0502020202020204" pitchFamily="34" charset="0"/>
                        <a:cs typeface="PT Bold Heading" panose="02010400000000000000" pitchFamily="2" charset="-78"/>
                      </a:endParaRPr>
                    </a:p>
                    <a:p>
                      <a:pPr marL="0" marR="0" lvl="0" indent="0" algn="r" defTabSz="457200" rtl="1" eaLnBrk="1" fontAlgn="base" latinLnBrk="0" hangingPunct="1">
                        <a:lnSpc>
                          <a:spcPct val="100000"/>
                        </a:lnSpc>
                        <a:spcBef>
                          <a:spcPct val="0"/>
                        </a:spcBef>
                        <a:spcAft>
                          <a:spcPct val="0"/>
                        </a:spcAft>
                        <a:buClrTx/>
                        <a:buSzTx/>
                        <a:buFontTx/>
                        <a:buNone/>
                        <a:tabLst/>
                      </a:pPr>
                      <a:r>
                        <a:rPr kumimoji="0" lang="ar-KW" altLang="ar-KW" sz="12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الحصص</a:t>
                      </a:r>
                    </a:p>
                    <a:p>
                      <a:pPr marL="0" marR="0" lvl="0" indent="0" algn="r" defTabSz="457200" rtl="1" eaLnBrk="1" fontAlgn="base" latinLnBrk="0" hangingPunct="1">
                        <a:lnSpc>
                          <a:spcPct val="100000"/>
                        </a:lnSpc>
                        <a:spcBef>
                          <a:spcPct val="0"/>
                        </a:spcBef>
                        <a:spcAft>
                          <a:spcPct val="0"/>
                        </a:spcAft>
                        <a:buClrTx/>
                        <a:buSzTx/>
                        <a:buFontTx/>
                        <a:buNone/>
                        <a:tabLst/>
                      </a:pPr>
                      <a:endParaRPr kumimoji="0" lang="ar-KW" altLang="ar-KW" sz="1200" b="0" i="0" u="none" strike="noStrike" cap="none" normalizeH="0" baseline="0" dirty="0">
                        <a:ln>
                          <a:noFill/>
                        </a:ln>
                        <a:solidFill>
                          <a:schemeClr val="bg1"/>
                        </a:solidFill>
                        <a:effectLst/>
                        <a:latin typeface="Century Gothic" panose="020B0502020202020204" pitchFamily="34" charset="0"/>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solidFill>
                      <a:schemeClr val="tx1">
                        <a:lumMod val="50000"/>
                        <a:lumOff val="50000"/>
                      </a:schemeClr>
                    </a:solidFill>
                  </a:tcPr>
                </a:tc>
                <a:tc grid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من الساعة</a:t>
                      </a:r>
                      <a:endParaRPr kumimoji="0" lang="ar-KW"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hMerge="1">
                  <a:txBody>
                    <a:bodyPr/>
                    <a:lstStyle/>
                    <a:p>
                      <a:pPr rtl="1"/>
                      <a:endParaRPr lang="ar-KW"/>
                    </a:p>
                  </a:txBody>
                  <a:tcPr/>
                </a:tc>
                <a:tc grid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الى الساعة</a:t>
                      </a:r>
                      <a:endParaRPr kumimoji="0" lang="ar-KW"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hMerge="1">
                  <a:txBody>
                    <a:bodyPr/>
                    <a:lstStyle/>
                    <a:p>
                      <a:pPr rtl="1"/>
                      <a:endParaRPr lang="ar-KW"/>
                    </a:p>
                  </a:txBody>
                  <a:tcPr/>
                </a:tc>
                <a:tc row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endParaRPr kumimoji="0" lang="ar-SA" altLang="ar-KW" sz="1600" b="1" i="0" u="none" strike="noStrike" cap="none" normalizeH="0" baseline="0" dirty="0">
                        <a:ln>
                          <a:noFill/>
                        </a:ln>
                        <a:solidFill>
                          <a:schemeClr val="tx1"/>
                        </a:solidFill>
                        <a:effectLst/>
                        <a:latin typeface="Century Gothic" panose="020B0502020202020204" pitchFamily="34" charset="0"/>
                        <a:cs typeface="PT Bold Heading" panose="02010400000000000000" pitchFamily="2" charset="-78"/>
                      </a:endParaRPr>
                    </a:p>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24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المدة</a:t>
                      </a:r>
                      <a:endParaRPr kumimoji="0" lang="ar-KW"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extLst>
                  <a:ext uri="{0D108BD9-81ED-4DB2-BD59-A6C34878D82A}">
                    <a16:rowId xmlns:a16="http://schemas.microsoft.com/office/drawing/2014/main" val="10000"/>
                  </a:ext>
                </a:extLst>
              </a:tr>
              <a:tr h="519779">
                <a:tc vMerge="1">
                  <a:txBody>
                    <a:bodyPr/>
                    <a:lstStyle/>
                    <a:p>
                      <a:pPr rtl="1"/>
                      <a:endParaRPr lang="ar-KW"/>
                    </a:p>
                  </a:txBody>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د</a:t>
                      </a:r>
                      <a:endParaRPr kumimoji="0" lang="ar-KW"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س</a:t>
                      </a:r>
                      <a:endParaRPr kumimoji="0" lang="ar-KW"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د</a:t>
                      </a:r>
                      <a:endParaRPr kumimoji="0" lang="ar-KW"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س</a:t>
                      </a:r>
                      <a:endParaRPr kumimoji="0" lang="ar-KW"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vMerge="1">
                  <a:txBody>
                    <a:bodyPr/>
                    <a:lstStyle/>
                    <a:p>
                      <a:pPr rtl="1"/>
                      <a:endParaRPr lang="ar-KW"/>
                    </a:p>
                  </a:txBody>
                  <a:tcPr/>
                </a:tc>
                <a:extLst>
                  <a:ext uri="{0D108BD9-81ED-4DB2-BD59-A6C34878D82A}">
                    <a16:rowId xmlns:a16="http://schemas.microsoft.com/office/drawing/2014/main" val="10001"/>
                  </a:ext>
                </a:extLst>
              </a:tr>
              <a:tr h="471425">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ar-KW" sz="18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الحصة الأولى</a:t>
                      </a:r>
                      <a:endParaRPr kumimoji="0" lang="ar-KW" altLang="ar-KW" sz="18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00</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40</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lang="ar-KW"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40 </a:t>
                      </a:r>
                      <a:r>
                        <a:rPr lang="ar-SA"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دقيقة</a:t>
                      </a:r>
                      <a:endParaRPr lang="en-US" sz="11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extLst>
                  <a:ext uri="{0D108BD9-81ED-4DB2-BD59-A6C34878D82A}">
                    <a16:rowId xmlns:a16="http://schemas.microsoft.com/office/drawing/2014/main" val="10002"/>
                  </a:ext>
                </a:extLst>
              </a:tr>
              <a:tr h="493520">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ar-KW"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الثانية</a:t>
                      </a:r>
                      <a:endParaRPr kumimoji="0" lang="ar-KW" altLang="ar-KW"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4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24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25</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40 </a:t>
                      </a:r>
                      <a:r>
                        <a:rPr lang="ar-SA"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دقيقة</a:t>
                      </a:r>
                      <a:endParaRPr lang="en-US" sz="11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03"/>
                  </a:ext>
                </a:extLst>
              </a:tr>
              <a:tr h="455594">
                <a:tc>
                  <a:txBody>
                    <a:bodyPr/>
                    <a:lstStyle/>
                    <a:p>
                      <a:pPr algn="ctr" rtl="1">
                        <a:lnSpc>
                          <a:spcPct val="115000"/>
                        </a:lnSpc>
                      </a:pPr>
                      <a:r>
                        <a:rPr lang="ar-KW" sz="2000" b="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استراحة</a:t>
                      </a:r>
                      <a:endParaRPr lang="en-US" sz="1100" b="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algn="ctr" rtl="1">
                        <a:lnSpc>
                          <a:spcPct val="115000"/>
                        </a:lnSpc>
                      </a:pPr>
                      <a:r>
                        <a:rPr lang="ar-KW" sz="24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25</a:t>
                      </a:r>
                      <a:endParaRPr lang="en-US" sz="12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4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2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4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40</a:t>
                      </a:r>
                      <a:endParaRPr lang="en-US" sz="12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4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2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000" b="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15 دقيقة</a:t>
                      </a:r>
                      <a:endParaRPr lang="en-US" sz="1100" b="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04"/>
                  </a:ext>
                </a:extLst>
              </a:tr>
              <a:tr h="455594">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SA" altLang="ar-KW"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الثالثة</a:t>
                      </a:r>
                      <a:endParaRPr kumimoji="0" lang="ar-KW" altLang="ar-KW"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40</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20</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40 </a:t>
                      </a:r>
                      <a:r>
                        <a:rPr lang="ar-SA"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دقيقة</a:t>
                      </a:r>
                      <a:endParaRPr lang="en-US" sz="11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05"/>
                  </a:ext>
                </a:extLst>
              </a:tr>
              <a:tr h="471425">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SA" altLang="ar-KW"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الرابعة</a:t>
                      </a:r>
                      <a:endParaRPr kumimoji="0" lang="ar-KW" altLang="ar-KW"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25</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4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endParaRPr lang="en-US" sz="24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05</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11</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40 </a:t>
                      </a:r>
                      <a:r>
                        <a:rPr lang="ar-SA"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دقيقة</a:t>
                      </a:r>
                      <a:endParaRPr lang="en-US" sz="11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06"/>
                  </a:ext>
                </a:extLst>
              </a:tr>
              <a:tr h="471425">
                <a:tc>
                  <a:txBody>
                    <a:body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SA" altLang="ar-KW"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الخامسة</a:t>
                      </a:r>
                      <a:endParaRPr kumimoji="0" lang="ar-KW" altLang="ar-KW" sz="1800" b="0" i="0" u="none" strike="noStrike" kern="1200"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11</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50</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11</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40 </a:t>
                      </a:r>
                      <a:r>
                        <a:rPr lang="ar-SA" sz="2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دقيقة</a:t>
                      </a:r>
                      <a:endParaRPr lang="en-US" sz="11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07"/>
                  </a:ext>
                </a:extLst>
              </a:tr>
            </a:tbl>
          </a:graphicData>
        </a:graphic>
      </p:graphicFrame>
      <p:sp>
        <p:nvSpPr>
          <p:cNvPr id="5" name="Rectangle 4"/>
          <p:cNvSpPr/>
          <p:nvPr/>
        </p:nvSpPr>
        <p:spPr>
          <a:xfrm>
            <a:off x="2158584" y="154674"/>
            <a:ext cx="9896040" cy="2308324"/>
          </a:xfrm>
          <a:prstGeom prst="rect">
            <a:avLst/>
          </a:prstGeom>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a:spAutoFit/>
          </a:bodyPr>
          <a:lstStyle/>
          <a:p>
            <a:pPr algn="r" rtl="1"/>
            <a:r>
              <a:rPr lang="ar-KW" sz="2400" dirty="0">
                <a:ln w="0"/>
                <a:solidFill>
                  <a:srgbClr val="C00000"/>
                </a:solidFill>
                <a:effectLst>
                  <a:outerShdw blurRad="38100" dist="25400" dir="5400000" algn="ctr" rotWithShape="0">
                    <a:srgbClr val="6E747A">
                      <a:alpha val="43000"/>
                    </a:srgbClr>
                  </a:outerShdw>
                </a:effectLst>
                <a:latin typeface="Sultan bold"/>
                <a:cs typeface="Fanan" pitchFamily="2" charset="-78"/>
              </a:rPr>
              <a:t>حضور متعلمي المرحلة المتوسطة تقسم الى مجموعتين بالتناوب:</a:t>
            </a:r>
          </a:p>
          <a:p>
            <a:pPr marL="342900" indent="-342900" algn="r" rtl="1">
              <a:buFont typeface="Courier New" panose="02070309020205020404" pitchFamily="49" charset="0"/>
              <a:buChar char="o"/>
            </a:pPr>
            <a:r>
              <a:rPr lang="ar-KW" sz="2400" dirty="0">
                <a:solidFill>
                  <a:srgbClr val="C00000"/>
                </a:solidFill>
                <a:cs typeface="Fanan" pitchFamily="2" charset="-78"/>
              </a:rPr>
              <a:t>المجموعة الأولى : </a:t>
            </a:r>
            <a:r>
              <a:rPr lang="ar-KW" sz="2400" dirty="0">
                <a:solidFill>
                  <a:srgbClr val="002060"/>
                </a:solidFill>
                <a:cs typeface="Fanan" pitchFamily="2" charset="-78"/>
              </a:rPr>
              <a:t>تتضمن الصفوف السادس السابع يكون الدوام ثلاثة أيام بالأسبوع الأول</a:t>
            </a:r>
          </a:p>
          <a:p>
            <a:pPr algn="r" rtl="1"/>
            <a:r>
              <a:rPr lang="ar-KW" sz="2400" dirty="0">
                <a:solidFill>
                  <a:srgbClr val="002060"/>
                </a:solidFill>
                <a:cs typeface="Fanan" pitchFamily="2" charset="-78"/>
              </a:rPr>
              <a:t>                                      ويومين بالأسبوع الثاني وهكذا....</a:t>
            </a:r>
          </a:p>
          <a:p>
            <a:pPr marL="342900" indent="-342900" algn="r" rtl="1">
              <a:buFont typeface="Courier New" panose="02070309020205020404" pitchFamily="49" charset="0"/>
              <a:buChar char="o"/>
            </a:pPr>
            <a:r>
              <a:rPr lang="ar-KW" sz="2400" dirty="0">
                <a:solidFill>
                  <a:srgbClr val="C00000"/>
                </a:solidFill>
                <a:cs typeface="Fanan" pitchFamily="2" charset="-78"/>
              </a:rPr>
              <a:t>المجموعة الثانية : </a:t>
            </a:r>
            <a:r>
              <a:rPr lang="ar-KW" sz="2400" dirty="0">
                <a:solidFill>
                  <a:srgbClr val="002060"/>
                </a:solidFill>
                <a:cs typeface="Fanan" pitchFamily="2" charset="-78"/>
              </a:rPr>
              <a:t>تتضمن الصفوف الثامن التاسع يكون الدوام يومين بالأسبوع الأول</a:t>
            </a:r>
          </a:p>
          <a:p>
            <a:pPr algn="r" rtl="1"/>
            <a:r>
              <a:rPr lang="ar-KW" sz="2400" dirty="0">
                <a:solidFill>
                  <a:srgbClr val="002060"/>
                </a:solidFill>
                <a:cs typeface="Fanan" pitchFamily="2" charset="-78"/>
              </a:rPr>
              <a:t>                                       وثلاث أيام بالأسبوع الثاني  وهكذا....</a:t>
            </a:r>
          </a:p>
          <a:p>
            <a:pPr algn="r" rtl="1"/>
            <a:r>
              <a:rPr lang="ar-KW" sz="2400" b="1" dirty="0">
                <a:ln w="0"/>
                <a:solidFill>
                  <a:schemeClr val="tx1"/>
                </a:solidFill>
                <a:effectLst>
                  <a:outerShdw blurRad="38100" dist="25400" dir="5400000" algn="ctr" rotWithShape="0">
                    <a:srgbClr val="6E747A">
                      <a:alpha val="43000"/>
                    </a:srgbClr>
                  </a:outerShdw>
                </a:effectLst>
                <a:latin typeface="Sultan bold"/>
                <a:cs typeface="Fanan" pitchFamily="2" charset="-78"/>
              </a:rPr>
              <a:t>باقي أيام الأسبوع يكون التعليم عن بعد.</a:t>
            </a:r>
          </a:p>
        </p:txBody>
      </p:sp>
      <p:sp>
        <p:nvSpPr>
          <p:cNvPr id="6" name="عنوان 1"/>
          <p:cNvSpPr txBox="1">
            <a:spLocks/>
          </p:cNvSpPr>
          <p:nvPr/>
        </p:nvSpPr>
        <p:spPr>
          <a:xfrm>
            <a:off x="4093079" y="2462998"/>
            <a:ext cx="7809487" cy="469459"/>
          </a:xfrm>
          <a:prstGeom prst="rect">
            <a:avLst/>
          </a:prstGeom>
        </p:spPr>
        <p:txBody>
          <a:bodyPr anchor="ctr">
            <a:noAutofit/>
          </a:bodyPr>
          <a:lst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a:lstStyle>
          <a:p>
            <a:pPr algn="r" fontAlgn="auto">
              <a:spcAft>
                <a:spcPts val="0"/>
              </a:spcAft>
              <a:defRPr/>
            </a:pPr>
            <a:r>
              <a:rPr lang="ar-SA" sz="2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توقيت دوام </a:t>
            </a:r>
            <a:r>
              <a:rPr lang="ar-KW" sz="2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المرحلة المتوسطة </a:t>
            </a:r>
            <a:r>
              <a:rPr lang="ar-KW" sz="2800" dirty="0">
                <a:solidFill>
                  <a:srgbClr val="C00000"/>
                </a:solidFill>
                <a:effectLst>
                  <a:glow rad="127000">
                    <a:schemeClr val="bg1"/>
                  </a:glow>
                  <a:outerShdw blurRad="38100" dist="38100" dir="2700000" algn="tl">
                    <a:srgbClr val="000000">
                      <a:alpha val="43137"/>
                    </a:srgbClr>
                  </a:outerShdw>
                </a:effectLst>
                <a:latin typeface="+mn-lt"/>
                <a:cs typeface="PT Bold Heading" panose="02010400000000000000" pitchFamily="2" charset="-78"/>
              </a:rPr>
              <a:t> </a:t>
            </a:r>
          </a:p>
        </p:txBody>
      </p:sp>
    </p:spTree>
  </p:cSld>
  <p:clrMapOvr>
    <a:masterClrMapping/>
  </p:clrMapOvr>
  <p:transition spd="slow">
    <p:circl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4"/>
          <p:cNvGraphicFramePr>
            <a:graphicFrameLocks noGrp="1"/>
          </p:cNvGraphicFramePr>
          <p:nvPr>
            <p:ph idx="4294967295"/>
            <p:extLst>
              <p:ext uri="{D42A27DB-BD31-4B8C-83A1-F6EECF244321}">
                <p14:modId xmlns:p14="http://schemas.microsoft.com/office/powerpoint/2010/main" val="1435399583"/>
              </p:ext>
            </p:extLst>
          </p:nvPr>
        </p:nvGraphicFramePr>
        <p:xfrm>
          <a:off x="3823474" y="2983524"/>
          <a:ext cx="7732691" cy="3614445"/>
        </p:xfrm>
        <a:graphic>
          <a:graphicData uri="http://schemas.openxmlformats.org/drawingml/2006/table">
            <a:tbl>
              <a:tblPr rtl="1"/>
              <a:tblGrid>
                <a:gridCol w="1944711">
                  <a:extLst>
                    <a:ext uri="{9D8B030D-6E8A-4147-A177-3AD203B41FA5}">
                      <a16:colId xmlns:a16="http://schemas.microsoft.com/office/drawing/2014/main" val="20000"/>
                    </a:ext>
                  </a:extLst>
                </a:gridCol>
                <a:gridCol w="100643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895350">
                  <a:extLst>
                    <a:ext uri="{9D8B030D-6E8A-4147-A177-3AD203B41FA5}">
                      <a16:colId xmlns:a16="http://schemas.microsoft.com/office/drawing/2014/main" val="20004"/>
                    </a:ext>
                  </a:extLst>
                </a:gridCol>
                <a:gridCol w="1752600">
                  <a:extLst>
                    <a:ext uri="{9D8B030D-6E8A-4147-A177-3AD203B41FA5}">
                      <a16:colId xmlns:a16="http://schemas.microsoft.com/office/drawing/2014/main" val="20005"/>
                    </a:ext>
                  </a:extLst>
                </a:gridCol>
              </a:tblGrid>
              <a:tr h="336416">
                <a:tc row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r" defTabSz="457200" rtl="1" eaLnBrk="1" fontAlgn="base" latinLnBrk="0" hangingPunct="1">
                        <a:lnSpc>
                          <a:spcPct val="100000"/>
                        </a:lnSpc>
                        <a:spcBef>
                          <a:spcPct val="0"/>
                        </a:spcBef>
                        <a:spcAft>
                          <a:spcPct val="0"/>
                        </a:spcAft>
                        <a:buClrTx/>
                        <a:buSzTx/>
                        <a:buFontTx/>
                        <a:buNone/>
                        <a:tabLst/>
                      </a:pPr>
                      <a:r>
                        <a:rPr kumimoji="0" lang="ar-SA" altLang="ar-KW" sz="12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a:t>
                      </a:r>
                      <a:r>
                        <a:rPr kumimoji="0" lang="ar-KW" altLang="ar-KW" sz="12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a:t>
                      </a:r>
                      <a:r>
                        <a:rPr kumimoji="0" lang="ar-SA" altLang="ar-KW" sz="12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التوقيت</a:t>
                      </a:r>
                    </a:p>
                    <a:p>
                      <a:pPr marL="0" marR="0" lvl="0" indent="0" algn="r" defTabSz="457200" rtl="1" eaLnBrk="1" fontAlgn="base" latinLnBrk="0" hangingPunct="1">
                        <a:lnSpc>
                          <a:spcPct val="100000"/>
                        </a:lnSpc>
                        <a:spcBef>
                          <a:spcPct val="0"/>
                        </a:spcBef>
                        <a:spcAft>
                          <a:spcPct val="0"/>
                        </a:spcAft>
                        <a:buClrTx/>
                        <a:buSzTx/>
                        <a:buFontTx/>
                        <a:buNone/>
                        <a:tabLst/>
                      </a:pPr>
                      <a:endParaRPr kumimoji="0" lang="ar-SA" altLang="ar-KW" sz="12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p>
                      <a:pPr marL="0" marR="0" lvl="0" indent="0" algn="r" defTabSz="457200" rtl="1" eaLnBrk="1" fontAlgn="base" latinLnBrk="0" hangingPunct="1">
                        <a:lnSpc>
                          <a:spcPct val="100000"/>
                        </a:lnSpc>
                        <a:spcBef>
                          <a:spcPct val="0"/>
                        </a:spcBef>
                        <a:spcAft>
                          <a:spcPct val="0"/>
                        </a:spcAft>
                        <a:buClrTx/>
                        <a:buSzTx/>
                        <a:buFontTx/>
                        <a:buNone/>
                        <a:tabLst/>
                      </a:pPr>
                      <a:r>
                        <a:rPr kumimoji="0" lang="ar-KW" altLang="ar-KW" sz="12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الحصص</a:t>
                      </a:r>
                    </a:p>
                    <a:p>
                      <a:pPr marL="0" marR="0" lvl="0" indent="0" algn="r" defTabSz="457200" rtl="1" eaLnBrk="1" fontAlgn="base" latinLnBrk="0" hangingPunct="1">
                        <a:lnSpc>
                          <a:spcPct val="100000"/>
                        </a:lnSpc>
                        <a:spcBef>
                          <a:spcPct val="0"/>
                        </a:spcBef>
                        <a:spcAft>
                          <a:spcPct val="0"/>
                        </a:spcAft>
                        <a:buClrTx/>
                        <a:buSzTx/>
                        <a:buFontTx/>
                        <a:buNone/>
                        <a:tabLst/>
                      </a:pPr>
                      <a:endParaRPr kumimoji="0" lang="ar-KW" altLang="ar-KW" sz="1200" b="1"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solidFill>
                      <a:schemeClr val="tx1">
                        <a:lumMod val="65000"/>
                        <a:lumOff val="35000"/>
                      </a:schemeClr>
                    </a:solidFill>
                  </a:tcPr>
                </a:tc>
                <a:tc grid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من الساعة</a:t>
                      </a:r>
                      <a:endParaRPr kumimoji="0" lang="ar-KW"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1">
                        <a:lumMod val="65000"/>
                        <a:lumOff val="35000"/>
                      </a:schemeClr>
                    </a:solidFill>
                  </a:tcPr>
                </a:tc>
                <a:tc hMerge="1">
                  <a:txBody>
                    <a:bodyPr/>
                    <a:lstStyle/>
                    <a:p>
                      <a:pPr rtl="1"/>
                      <a:endParaRPr lang="ar-KW"/>
                    </a:p>
                  </a:txBody>
                  <a:tcPr/>
                </a:tc>
                <a:tc grid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الى الساعة</a:t>
                      </a:r>
                      <a:endParaRPr kumimoji="0" lang="ar-KW"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1">
                        <a:lumMod val="65000"/>
                        <a:lumOff val="35000"/>
                      </a:schemeClr>
                    </a:solidFill>
                  </a:tcPr>
                </a:tc>
                <a:tc hMerge="1">
                  <a:txBody>
                    <a:bodyPr/>
                    <a:lstStyle/>
                    <a:p>
                      <a:pPr rtl="1"/>
                      <a:endParaRPr lang="ar-KW"/>
                    </a:p>
                  </a:txBody>
                  <a:tcPr/>
                </a:tc>
                <a:tc row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endParaRPr kumimoji="0" lang="ar-SA" altLang="ar-KW" sz="1600" b="1"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المدة</a:t>
                      </a:r>
                      <a:endParaRPr kumimoji="0" lang="ar-KW" altLang="ar-KW" sz="1600" b="0" i="0" u="none" strike="noStrike" cap="none" normalizeH="0" baseline="0" dirty="0">
                        <a:ln>
                          <a:noFill/>
                        </a:ln>
                        <a:solidFill>
                          <a:schemeClr val="bg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1">
                        <a:lumMod val="65000"/>
                        <a:lumOff val="35000"/>
                      </a:schemeClr>
                    </a:solidFill>
                  </a:tcPr>
                </a:tc>
                <a:extLst>
                  <a:ext uri="{0D108BD9-81ED-4DB2-BD59-A6C34878D82A}">
                    <a16:rowId xmlns:a16="http://schemas.microsoft.com/office/drawing/2014/main" val="10000"/>
                  </a:ext>
                </a:extLst>
              </a:tr>
              <a:tr h="433212">
                <a:tc vMerge="1">
                  <a:txBody>
                    <a:bodyPr/>
                    <a:lstStyle/>
                    <a:p>
                      <a:pPr rtl="1"/>
                      <a:endParaRPr lang="ar-KW"/>
                    </a:p>
                  </a:txBody>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1" i="0" u="none" strike="noStrike"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د</a:t>
                      </a:r>
                      <a:endParaRPr kumimoji="0" lang="ar-KW" altLang="ar-KW" sz="1800" b="1" i="0" u="none" strike="noStrike"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1" i="0" u="none" strike="noStrike"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س</a:t>
                      </a:r>
                      <a:endParaRPr kumimoji="0" lang="ar-KW" altLang="ar-KW" sz="1800" b="1" i="0" u="none" strike="noStrike"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1" i="0" u="none" strike="noStrike"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د</a:t>
                      </a:r>
                      <a:endParaRPr kumimoji="0" lang="ar-KW" altLang="ar-KW" sz="1800" b="1" i="0" u="none" strike="noStrike"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1" i="0" u="none" strike="noStrike"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س</a:t>
                      </a:r>
                      <a:endParaRPr kumimoji="0" lang="ar-KW" altLang="ar-KW" sz="1800" b="1" i="0" u="none" strike="noStrike"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7" marR="91447" marT="45715" marB="45715"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vMerge="1">
                  <a:txBody>
                    <a:bodyPr/>
                    <a:lstStyle/>
                    <a:p>
                      <a:pPr rtl="1"/>
                      <a:endParaRPr lang="ar-KW"/>
                    </a:p>
                  </a:txBody>
                  <a:tcPr/>
                </a:tc>
                <a:extLst>
                  <a:ext uri="{0D108BD9-81ED-4DB2-BD59-A6C34878D82A}">
                    <a16:rowId xmlns:a16="http://schemas.microsoft.com/office/drawing/2014/main" val="10001"/>
                  </a:ext>
                </a:extLst>
              </a:tr>
              <a:tr h="458932">
                <a:tc>
                  <a:txBody>
                    <a:bodyPr/>
                    <a:lstStyle/>
                    <a:p>
                      <a:pPr algn="ctr" rtl="1">
                        <a:lnSpc>
                          <a:spcPct val="115000"/>
                        </a:lnSpc>
                      </a:pPr>
                      <a:r>
                        <a:rPr kumimoji="0" lang="ar-SA"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الأولى</a:t>
                      </a:r>
                      <a:endParaRPr kumimoji="0" lang="en-US"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00</a:t>
                      </a:r>
                      <a:endParaRPr kumimoji="0" lang="en-US"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8</a:t>
                      </a:r>
                      <a:endParaRPr kumimoji="0" lang="en-US"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45</a:t>
                      </a:r>
                      <a:endParaRPr kumimoji="0" lang="en-US"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8</a:t>
                      </a:r>
                      <a:endParaRPr kumimoji="0" lang="en-US"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45 </a:t>
                      </a:r>
                      <a:r>
                        <a:rPr kumimoji="0" lang="ar-SA"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دقيقة</a:t>
                      </a:r>
                      <a:endParaRPr kumimoji="0" lang="en-US"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extLst>
                  <a:ext uri="{0D108BD9-81ED-4DB2-BD59-A6C34878D82A}">
                    <a16:rowId xmlns:a16="http://schemas.microsoft.com/office/drawing/2014/main" val="10002"/>
                  </a:ext>
                </a:extLst>
              </a:tr>
              <a:tr h="458932">
                <a:tc>
                  <a:txBody>
                    <a:bodyPr/>
                    <a:lstStyle/>
                    <a:p>
                      <a:pPr algn="ctr" rtl="1">
                        <a:lnSpc>
                          <a:spcPct val="115000"/>
                        </a:lnSpc>
                      </a:pPr>
                      <a:r>
                        <a:rPr kumimoji="0" lang="ar-SA" sz="24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الثانية</a:t>
                      </a:r>
                      <a:endParaRPr kumimoji="0" lang="en-US" sz="24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50</a:t>
                      </a:r>
                      <a:endParaRPr kumimoji="0" lang="en-US"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8</a:t>
                      </a:r>
                      <a:endParaRPr kumimoji="0" lang="en-US"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35</a:t>
                      </a:r>
                      <a:endParaRPr kumimoji="0" lang="en-US"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9</a:t>
                      </a:r>
                      <a:endParaRPr kumimoji="0" lang="en-US"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45 </a:t>
                      </a:r>
                      <a:r>
                        <a:rPr kumimoji="0" lang="ar-SA"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دقيقة</a:t>
                      </a:r>
                      <a:endParaRPr kumimoji="0" lang="en-US"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03"/>
                  </a:ext>
                </a:extLst>
              </a:tr>
              <a:tr h="427070">
                <a:tc>
                  <a:txBody>
                    <a:bodyPr/>
                    <a:lstStyle/>
                    <a:p>
                      <a:pPr algn="ctr" rtl="1">
                        <a:lnSpc>
                          <a:spcPct val="115000"/>
                        </a:lnSpc>
                      </a:pPr>
                      <a:r>
                        <a:rPr lang="ar-KW" sz="2000" b="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استراحة</a:t>
                      </a:r>
                      <a:endParaRPr lang="en-US" sz="1100" b="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lang="ar-KW" sz="24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35</a:t>
                      </a:r>
                      <a:endParaRPr lang="en-US" sz="12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lang="ar-KW" sz="24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2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lang="ar-KW" sz="24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50</a:t>
                      </a:r>
                      <a:endParaRPr lang="en-US" sz="12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lang="ar-KW" sz="24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200" b="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lang="ar-KW" sz="2000" b="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15 دقيقة</a:t>
                      </a:r>
                      <a:endParaRPr lang="en-US" sz="1100" b="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extLst>
                  <a:ext uri="{0D108BD9-81ED-4DB2-BD59-A6C34878D82A}">
                    <a16:rowId xmlns:a16="http://schemas.microsoft.com/office/drawing/2014/main" val="10004"/>
                  </a:ext>
                </a:extLst>
              </a:tr>
              <a:tr h="458932">
                <a:tc>
                  <a:txBody>
                    <a:bodyPr/>
                    <a:lstStyle/>
                    <a:p>
                      <a:pPr algn="ctr" rtl="1">
                        <a:lnSpc>
                          <a:spcPct val="115000"/>
                        </a:lnSpc>
                      </a:pPr>
                      <a:r>
                        <a:rPr kumimoji="0" lang="ar-SA"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الثالثة</a:t>
                      </a:r>
                      <a:endParaRPr kumimoji="0" lang="en-US"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50</a:t>
                      </a:r>
                      <a:endParaRPr kumimoji="0" lang="en-US"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28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9</a:t>
                      </a:r>
                      <a:endParaRPr kumimoji="0" lang="en-US" sz="28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35</a:t>
                      </a:r>
                      <a:endParaRPr kumimoji="0" lang="en-US"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10</a:t>
                      </a:r>
                      <a:endParaRPr kumimoji="0" lang="en-US"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tc>
                  <a:txBody>
                    <a:bodyPr/>
                    <a:lstStyle/>
                    <a:p>
                      <a:pPr algn="ctr" rtl="1">
                        <a:lnSpc>
                          <a:spcPct val="115000"/>
                        </a:lnSpc>
                      </a:pPr>
                      <a:r>
                        <a:rPr kumimoji="0" lang="ar-KW" sz="24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45 </a:t>
                      </a:r>
                      <a:r>
                        <a:rPr kumimoji="0" lang="ar-SA" sz="24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دقيقة</a:t>
                      </a:r>
                      <a:endParaRPr kumimoji="0" lang="en-US"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DD2"/>
                    </a:solidFill>
                  </a:tcPr>
                </a:tc>
                <a:extLst>
                  <a:ext uri="{0D108BD9-81ED-4DB2-BD59-A6C34878D82A}">
                    <a16:rowId xmlns:a16="http://schemas.microsoft.com/office/drawing/2014/main" val="10005"/>
                  </a:ext>
                </a:extLst>
              </a:tr>
              <a:tr h="458932">
                <a:tc>
                  <a:txBody>
                    <a:bodyPr/>
                    <a:lstStyle/>
                    <a:p>
                      <a:pPr algn="ctr" rtl="1">
                        <a:lnSpc>
                          <a:spcPct val="115000"/>
                        </a:lnSpc>
                      </a:pPr>
                      <a:r>
                        <a:rPr kumimoji="0" lang="ar-SA"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الرابعة</a:t>
                      </a:r>
                      <a:endParaRPr kumimoji="0" lang="en-US"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40</a:t>
                      </a:r>
                      <a:endParaRPr kumimoji="0" lang="en-US"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8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10</a:t>
                      </a:r>
                      <a:endParaRPr kumimoji="0" lang="en-US" sz="28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25</a:t>
                      </a:r>
                      <a:endParaRPr kumimoji="0" lang="en-US"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10</a:t>
                      </a:r>
                      <a:endParaRPr kumimoji="0" lang="en-US"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4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45 </a:t>
                      </a:r>
                      <a:r>
                        <a:rPr kumimoji="0" lang="ar-SA" sz="2400" b="0"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دقيقة</a:t>
                      </a:r>
                      <a:endParaRPr kumimoji="0" lang="en-US"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06"/>
                  </a:ext>
                </a:extLst>
              </a:tr>
              <a:tr h="458932">
                <a:tc>
                  <a:txBody>
                    <a:bodyPr/>
                    <a:lstStyle/>
                    <a:p>
                      <a:pPr algn="ctr" rtl="1">
                        <a:lnSpc>
                          <a:spcPct val="115000"/>
                        </a:lnSpc>
                      </a:pPr>
                      <a:r>
                        <a:rPr kumimoji="0" lang="ar-SA"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الحصة الخامسة</a:t>
                      </a:r>
                      <a:endParaRPr kumimoji="0" lang="en-US"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30</a:t>
                      </a:r>
                      <a:endParaRPr kumimoji="0" lang="en-US"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8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11</a:t>
                      </a:r>
                      <a:endParaRPr kumimoji="0" lang="en-US" sz="2800" b="1" i="0" u="none" strike="noStrike" kern="1200" cap="none" normalizeH="0" baseline="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15</a:t>
                      </a:r>
                      <a:endParaRPr kumimoji="0" lang="en-US"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12</a:t>
                      </a:r>
                      <a:endParaRPr kumimoji="0" lang="en-US" sz="2800" b="1"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kumimoji="0" lang="ar-KW"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45 </a:t>
                      </a:r>
                      <a:r>
                        <a:rPr kumimoji="0" lang="ar-SA"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rPr>
                        <a:t>دقيقة</a:t>
                      </a:r>
                      <a:endParaRPr kumimoji="0" lang="en-US" sz="2400" b="0" i="0" u="none" strike="noStrike" kern="1200" cap="none" normalizeH="0" baseline="0" dirty="0">
                        <a:ln>
                          <a:noFill/>
                        </a:ln>
                        <a:solidFill>
                          <a:srgbClr val="000000"/>
                        </a:solidFill>
                        <a:effectLst>
                          <a:outerShdw blurRad="38100" dist="38100" dir="2700000" algn="tl">
                            <a:srgbClr val="000000">
                              <a:alpha val="43137"/>
                            </a:srgbClr>
                          </a:outerShdw>
                        </a:effectLst>
                        <a:latin typeface="Century Gothic" panose="020B0502020202020204" pitchFamily="34" charset="0"/>
                        <a:ea typeface="+mn-ea"/>
                        <a:cs typeface="PT Bold Heading" panose="02010400000000000000" pitchFamily="2" charset="-78"/>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07"/>
                  </a:ext>
                </a:extLst>
              </a:tr>
            </a:tbl>
          </a:graphicData>
        </a:graphic>
      </p:graphicFrame>
      <p:sp>
        <p:nvSpPr>
          <p:cNvPr id="5" name="Rectangle 4"/>
          <p:cNvSpPr/>
          <p:nvPr/>
        </p:nvSpPr>
        <p:spPr>
          <a:xfrm>
            <a:off x="2188564" y="34753"/>
            <a:ext cx="9837183" cy="2308324"/>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a:spAutoFit/>
          </a:bodyPr>
          <a:lstStyle/>
          <a:p>
            <a:pPr algn="r" rtl="1"/>
            <a:r>
              <a:rPr lang="ar-KW" sz="2400" dirty="0">
                <a:ln w="0"/>
                <a:solidFill>
                  <a:srgbClr val="C00000"/>
                </a:solidFill>
                <a:effectLst>
                  <a:outerShdw blurRad="38100" dist="25400" dir="5400000" algn="ctr" rotWithShape="0">
                    <a:srgbClr val="6E747A">
                      <a:alpha val="43000"/>
                    </a:srgbClr>
                  </a:outerShdw>
                </a:effectLst>
                <a:latin typeface="Sultan bold"/>
                <a:cs typeface="Fanan" pitchFamily="2" charset="-78"/>
              </a:rPr>
              <a:t>حضور متعلمي المرحلة </a:t>
            </a:r>
            <a:r>
              <a:rPr lang="ar-SA" sz="2400" dirty="0">
                <a:ln w="0"/>
                <a:solidFill>
                  <a:srgbClr val="C00000"/>
                </a:solidFill>
                <a:effectLst>
                  <a:outerShdw blurRad="38100" dist="25400" dir="5400000" algn="ctr" rotWithShape="0">
                    <a:srgbClr val="6E747A">
                      <a:alpha val="43000"/>
                    </a:srgbClr>
                  </a:outerShdw>
                </a:effectLst>
                <a:latin typeface="Sultan bold"/>
                <a:cs typeface="Fanan" pitchFamily="2" charset="-78"/>
              </a:rPr>
              <a:t>الثانوية</a:t>
            </a:r>
            <a:r>
              <a:rPr lang="ar-KW" sz="2400" dirty="0">
                <a:ln w="0"/>
                <a:solidFill>
                  <a:srgbClr val="C00000"/>
                </a:solidFill>
                <a:effectLst>
                  <a:outerShdw blurRad="38100" dist="25400" dir="5400000" algn="ctr" rotWithShape="0">
                    <a:srgbClr val="6E747A">
                      <a:alpha val="43000"/>
                    </a:srgbClr>
                  </a:outerShdw>
                </a:effectLst>
                <a:latin typeface="Sultan bold"/>
                <a:cs typeface="Fanan" pitchFamily="2" charset="-78"/>
              </a:rPr>
              <a:t> تقسم </a:t>
            </a:r>
            <a:r>
              <a:rPr lang="ar-JO" sz="2400" dirty="0">
                <a:ln w="0"/>
                <a:solidFill>
                  <a:srgbClr val="C00000"/>
                </a:solidFill>
                <a:effectLst>
                  <a:outerShdw blurRad="38100" dist="25400" dir="5400000" algn="ctr" rotWithShape="0">
                    <a:srgbClr val="6E747A">
                      <a:alpha val="43000"/>
                    </a:srgbClr>
                  </a:outerShdw>
                </a:effectLst>
                <a:latin typeface="Sultan bold"/>
                <a:cs typeface="Fanan" pitchFamily="2" charset="-78"/>
              </a:rPr>
              <a:t>إ</a:t>
            </a:r>
            <a:r>
              <a:rPr lang="ar-KW" sz="2400" dirty="0">
                <a:ln w="0"/>
                <a:solidFill>
                  <a:srgbClr val="C00000"/>
                </a:solidFill>
                <a:effectLst>
                  <a:outerShdw blurRad="38100" dist="25400" dir="5400000" algn="ctr" rotWithShape="0">
                    <a:srgbClr val="6E747A">
                      <a:alpha val="43000"/>
                    </a:srgbClr>
                  </a:outerShdw>
                </a:effectLst>
                <a:latin typeface="Sultan bold"/>
                <a:cs typeface="Fanan" pitchFamily="2" charset="-78"/>
              </a:rPr>
              <a:t>لى مجموعتين بالتناوب:</a:t>
            </a:r>
          </a:p>
          <a:p>
            <a:pPr algn="r" rtl="1"/>
            <a:r>
              <a:rPr lang="ar-KW" sz="2400" dirty="0">
                <a:solidFill>
                  <a:srgbClr val="C00000"/>
                </a:solidFill>
                <a:latin typeface="Sultan bold"/>
                <a:cs typeface="Fanan" pitchFamily="2" charset="-78"/>
              </a:rPr>
              <a:t>يوم</a:t>
            </a:r>
            <a:r>
              <a:rPr lang="ar-JO" sz="2400" dirty="0">
                <a:solidFill>
                  <a:srgbClr val="C00000"/>
                </a:solidFill>
                <a:latin typeface="Sultan bold"/>
                <a:cs typeface="Fanan" pitchFamily="2" charset="-78"/>
              </a:rPr>
              <a:t>ي</a:t>
            </a:r>
            <a:r>
              <a:rPr lang="ar-KW" sz="2400" dirty="0">
                <a:solidFill>
                  <a:srgbClr val="C00000"/>
                </a:solidFill>
                <a:latin typeface="Sultan bold"/>
                <a:cs typeface="Fanan" pitchFamily="2" charset="-78"/>
              </a:rPr>
              <a:t> الأحد</a:t>
            </a:r>
            <a:r>
              <a:rPr lang="ar-JO" sz="2400" dirty="0">
                <a:solidFill>
                  <a:srgbClr val="C00000"/>
                </a:solidFill>
                <a:latin typeface="Sultan bold"/>
                <a:cs typeface="Fanan" pitchFamily="2" charset="-78"/>
              </a:rPr>
              <a:t> و</a:t>
            </a:r>
            <a:r>
              <a:rPr lang="ar-KW" sz="2400" dirty="0">
                <a:solidFill>
                  <a:srgbClr val="C00000"/>
                </a:solidFill>
                <a:latin typeface="Sultan bold"/>
                <a:cs typeface="Fanan" pitchFamily="2" charset="-78"/>
              </a:rPr>
              <a:t> الثلاثاء : </a:t>
            </a:r>
            <a:r>
              <a:rPr lang="ar-KW" sz="2400" dirty="0">
                <a:solidFill>
                  <a:srgbClr val="002060"/>
                </a:solidFill>
                <a:latin typeface="Sultan bold"/>
                <a:cs typeface="Fanan" pitchFamily="2" charset="-78"/>
              </a:rPr>
              <a:t>الصف العاشر    </a:t>
            </a:r>
            <a:r>
              <a:rPr lang="ar-JO" sz="2400" dirty="0">
                <a:solidFill>
                  <a:srgbClr val="002060"/>
                </a:solidFill>
                <a:latin typeface="Sultan bold"/>
                <a:cs typeface="Fanan" pitchFamily="2" charset="-78"/>
              </a:rPr>
              <a:t>+ </a:t>
            </a:r>
            <a:r>
              <a:rPr lang="ar-KW" sz="2400" dirty="0">
                <a:solidFill>
                  <a:srgbClr val="002060"/>
                </a:solidFill>
                <a:latin typeface="Sultan bold"/>
                <a:cs typeface="Fanan" pitchFamily="2" charset="-78"/>
              </a:rPr>
              <a:t>الصف الحادي عشر </a:t>
            </a:r>
            <a:r>
              <a:rPr lang="ar-JO" sz="2400" dirty="0">
                <a:solidFill>
                  <a:srgbClr val="002060"/>
                </a:solidFill>
                <a:latin typeface="Sultan bold"/>
                <a:cs typeface="Fanan" pitchFamily="2" charset="-78"/>
              </a:rPr>
              <a:t>العلمي</a:t>
            </a:r>
            <a:r>
              <a:rPr lang="ar-KW" sz="2400" dirty="0">
                <a:solidFill>
                  <a:srgbClr val="002060"/>
                </a:solidFill>
                <a:latin typeface="Sultan bold"/>
                <a:cs typeface="Fanan" pitchFamily="2" charset="-78"/>
              </a:rPr>
              <a:t>  </a:t>
            </a:r>
            <a:endParaRPr lang="ar-JO" sz="2400" dirty="0">
              <a:solidFill>
                <a:srgbClr val="002060"/>
              </a:solidFill>
              <a:latin typeface="Sultan bold"/>
              <a:cs typeface="Fanan" pitchFamily="2" charset="-78"/>
            </a:endParaRPr>
          </a:p>
          <a:p>
            <a:pPr algn="r" rtl="1"/>
            <a:r>
              <a:rPr lang="ar-KW" sz="2400" dirty="0">
                <a:solidFill>
                  <a:srgbClr val="C00000"/>
                </a:solidFill>
                <a:latin typeface="Sultan bold"/>
                <a:cs typeface="Fanan" pitchFamily="2" charset="-78"/>
              </a:rPr>
              <a:t>يوم الاثنين :</a:t>
            </a:r>
            <a:r>
              <a:rPr lang="ar-JO" sz="2400" dirty="0">
                <a:solidFill>
                  <a:srgbClr val="C00000"/>
                </a:solidFill>
                <a:latin typeface="Sultan bold"/>
                <a:cs typeface="Fanan" pitchFamily="2" charset="-78"/>
              </a:rPr>
              <a:t> </a:t>
            </a:r>
            <a:r>
              <a:rPr lang="ar-KW" sz="2400" dirty="0">
                <a:solidFill>
                  <a:srgbClr val="002060"/>
                </a:solidFill>
                <a:latin typeface="Sultan bold"/>
                <a:cs typeface="Fanan" pitchFamily="2" charset="-78"/>
              </a:rPr>
              <a:t>الصف الثاني عشر بقسميه</a:t>
            </a:r>
            <a:r>
              <a:rPr lang="ar-JO" sz="2400" dirty="0">
                <a:solidFill>
                  <a:srgbClr val="002060"/>
                </a:solidFill>
                <a:latin typeface="Sultan bold"/>
                <a:cs typeface="Fanan" pitchFamily="2" charset="-78"/>
              </a:rPr>
              <a:t> + </a:t>
            </a:r>
            <a:r>
              <a:rPr lang="ar-KW" sz="2400" dirty="0">
                <a:solidFill>
                  <a:srgbClr val="C00000"/>
                </a:solidFill>
                <a:latin typeface="Sultan bold"/>
                <a:cs typeface="Fanan" pitchFamily="2" charset="-78"/>
              </a:rPr>
              <a:t> </a:t>
            </a:r>
            <a:r>
              <a:rPr lang="ar-KW" sz="2400" dirty="0">
                <a:solidFill>
                  <a:srgbClr val="002060"/>
                </a:solidFill>
                <a:latin typeface="Sultan bold"/>
                <a:cs typeface="Fanan" pitchFamily="2" charset="-78"/>
              </a:rPr>
              <a:t>الصف الحادي</a:t>
            </a:r>
            <a:r>
              <a:rPr lang="ar-JO" sz="2400" dirty="0">
                <a:solidFill>
                  <a:srgbClr val="002060"/>
                </a:solidFill>
                <a:latin typeface="Sultan bold"/>
                <a:cs typeface="Fanan" pitchFamily="2" charset="-78"/>
              </a:rPr>
              <a:t> الأدبي</a:t>
            </a:r>
            <a:r>
              <a:rPr lang="ar-KW" sz="2400" dirty="0">
                <a:solidFill>
                  <a:srgbClr val="002060"/>
                </a:solidFill>
                <a:latin typeface="Sultan bold"/>
                <a:cs typeface="Fanan" pitchFamily="2" charset="-78"/>
              </a:rPr>
              <a:t> </a:t>
            </a:r>
          </a:p>
          <a:p>
            <a:pPr algn="r" rtl="1"/>
            <a:r>
              <a:rPr lang="ar-JO" sz="2400" dirty="0">
                <a:solidFill>
                  <a:srgbClr val="C00000"/>
                </a:solidFill>
                <a:latin typeface="Sultan bold"/>
                <a:cs typeface="Fanan" pitchFamily="2" charset="-78"/>
              </a:rPr>
              <a:t>يوم </a:t>
            </a:r>
            <a:r>
              <a:rPr lang="ar-KW" sz="2400" dirty="0">
                <a:solidFill>
                  <a:srgbClr val="C00000"/>
                </a:solidFill>
                <a:latin typeface="Sultan bold"/>
                <a:cs typeface="Fanan" pitchFamily="2" charset="-78"/>
              </a:rPr>
              <a:t>الأربعاء : </a:t>
            </a:r>
            <a:r>
              <a:rPr lang="ar-JO" sz="2400" dirty="0">
                <a:solidFill>
                  <a:srgbClr val="002060"/>
                </a:solidFill>
                <a:latin typeface="Sultan bold"/>
                <a:cs typeface="Fanan" pitchFamily="2" charset="-78"/>
              </a:rPr>
              <a:t>الص</a:t>
            </a:r>
            <a:r>
              <a:rPr lang="ar-KW" sz="2400" dirty="0">
                <a:solidFill>
                  <a:srgbClr val="002060"/>
                </a:solidFill>
                <a:latin typeface="Sultan bold"/>
                <a:cs typeface="Fanan" pitchFamily="2" charset="-78"/>
              </a:rPr>
              <a:t>ف الثاني عشر بقسميه</a:t>
            </a:r>
            <a:r>
              <a:rPr lang="ar-JO" sz="2400" dirty="0">
                <a:solidFill>
                  <a:srgbClr val="002060"/>
                </a:solidFill>
                <a:latin typeface="Sultan bold"/>
                <a:cs typeface="Fanan" pitchFamily="2" charset="-78"/>
              </a:rPr>
              <a:t> + </a:t>
            </a:r>
            <a:r>
              <a:rPr lang="ar-KW" sz="2400" dirty="0">
                <a:solidFill>
                  <a:srgbClr val="C00000"/>
                </a:solidFill>
                <a:latin typeface="Sultan bold"/>
                <a:cs typeface="Fanan" pitchFamily="2" charset="-78"/>
              </a:rPr>
              <a:t> </a:t>
            </a:r>
            <a:r>
              <a:rPr lang="ar-KW" sz="2400" dirty="0">
                <a:solidFill>
                  <a:srgbClr val="002060"/>
                </a:solidFill>
                <a:latin typeface="Sultan bold"/>
                <a:cs typeface="Fanan" pitchFamily="2" charset="-78"/>
              </a:rPr>
              <a:t>الصف الحادي</a:t>
            </a:r>
            <a:r>
              <a:rPr lang="ar-JO" sz="2400" dirty="0">
                <a:solidFill>
                  <a:srgbClr val="002060"/>
                </a:solidFill>
                <a:latin typeface="Sultan bold"/>
                <a:cs typeface="Fanan" pitchFamily="2" charset="-78"/>
              </a:rPr>
              <a:t> الأدبي</a:t>
            </a:r>
            <a:r>
              <a:rPr lang="ar-KW" sz="2400" dirty="0">
                <a:solidFill>
                  <a:srgbClr val="002060"/>
                </a:solidFill>
                <a:latin typeface="Sultan bold"/>
                <a:cs typeface="Fanan" pitchFamily="2" charset="-78"/>
              </a:rPr>
              <a:t> </a:t>
            </a:r>
          </a:p>
          <a:p>
            <a:pPr algn="r" rtl="1"/>
            <a:r>
              <a:rPr lang="ar-KW" sz="2400" dirty="0">
                <a:solidFill>
                  <a:srgbClr val="C00000"/>
                </a:solidFill>
                <a:latin typeface="Sultan bold"/>
                <a:cs typeface="Fanan" pitchFamily="2" charset="-78"/>
              </a:rPr>
              <a:t>يوم الخميس: </a:t>
            </a:r>
            <a:r>
              <a:rPr lang="ar-JO" sz="2400" dirty="0">
                <a:solidFill>
                  <a:srgbClr val="002060"/>
                </a:solidFill>
                <a:latin typeface="Sultan bold"/>
                <a:cs typeface="Fanan" pitchFamily="2" charset="-78"/>
              </a:rPr>
              <a:t>الص</a:t>
            </a:r>
            <a:r>
              <a:rPr lang="ar-KW" sz="2400" dirty="0">
                <a:solidFill>
                  <a:srgbClr val="002060"/>
                </a:solidFill>
                <a:latin typeface="Sultan bold"/>
                <a:cs typeface="Fanan" pitchFamily="2" charset="-78"/>
              </a:rPr>
              <a:t>ف الثاني عشر بقسميه</a:t>
            </a:r>
            <a:r>
              <a:rPr lang="ar-JO" sz="2400" dirty="0">
                <a:solidFill>
                  <a:srgbClr val="002060"/>
                </a:solidFill>
                <a:latin typeface="Sultan bold"/>
                <a:cs typeface="Fanan" pitchFamily="2" charset="-78"/>
              </a:rPr>
              <a:t> </a:t>
            </a:r>
          </a:p>
          <a:p>
            <a:pPr algn="r" rtl="1"/>
            <a:r>
              <a:rPr lang="ar-KW" sz="2400" b="1" dirty="0">
                <a:ln w="0"/>
                <a:solidFill>
                  <a:schemeClr val="tx1"/>
                </a:solidFill>
                <a:effectLst>
                  <a:outerShdw blurRad="38100" dist="25400" dir="5400000" algn="ctr" rotWithShape="0">
                    <a:srgbClr val="6E747A">
                      <a:alpha val="43000"/>
                    </a:srgbClr>
                  </a:outerShdw>
                </a:effectLst>
                <a:latin typeface="Sultan bold"/>
                <a:cs typeface="Fanan" pitchFamily="2" charset="-78"/>
              </a:rPr>
              <a:t>باقي أيام الأسبوع يكون التعليم عن بعد.</a:t>
            </a:r>
          </a:p>
        </p:txBody>
      </p:sp>
      <p:sp>
        <p:nvSpPr>
          <p:cNvPr id="6" name="عنوان 1"/>
          <p:cNvSpPr txBox="1">
            <a:spLocks/>
          </p:cNvSpPr>
          <p:nvPr/>
        </p:nvSpPr>
        <p:spPr>
          <a:xfrm>
            <a:off x="3791648" y="2419898"/>
            <a:ext cx="7809487" cy="469459"/>
          </a:xfrm>
          <a:prstGeom prst="rect">
            <a:avLst/>
          </a:prstGeom>
        </p:spPr>
        <p:txBody>
          <a:bodyPr anchor="ctr">
            <a:noAutofit/>
          </a:bodyPr>
          <a:lst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a:lstStyle>
          <a:p>
            <a:pPr algn="r" fontAlgn="auto">
              <a:spcAft>
                <a:spcPts val="0"/>
              </a:spcAft>
              <a:defRPr/>
            </a:pPr>
            <a:r>
              <a:rPr lang="ar-SA" sz="2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توقيت دوام </a:t>
            </a:r>
            <a:r>
              <a:rPr lang="ar-KW" sz="2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المرحلة الثانوية</a:t>
            </a:r>
            <a:endParaRPr lang="ar-KW" sz="2800" dirty="0">
              <a:solidFill>
                <a:srgbClr val="C00000"/>
              </a:solidFill>
              <a:effectLst>
                <a:glow rad="127000">
                  <a:schemeClr val="bg1"/>
                </a:glow>
                <a:outerShdw blurRad="38100" dist="38100" dir="2700000" algn="tl">
                  <a:srgbClr val="000000">
                    <a:alpha val="43137"/>
                  </a:srgbClr>
                </a:outerShdw>
              </a:effectLst>
              <a:latin typeface="+mn-lt"/>
              <a:cs typeface="PT Bold Heading" panose="02010400000000000000" pitchFamily="2" charset="-78"/>
            </a:endParaRPr>
          </a:p>
        </p:txBody>
      </p:sp>
    </p:spTree>
  </p:cSld>
  <p:clrMapOvr>
    <a:masterClrMapping/>
  </p:clrMapOvr>
  <p:transition spd="slow">
    <p:circl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1"/>
          <p:cNvSpPr txBox="1">
            <a:spLocks/>
          </p:cNvSpPr>
          <p:nvPr/>
        </p:nvSpPr>
        <p:spPr>
          <a:xfrm>
            <a:off x="3181082" y="330926"/>
            <a:ext cx="8036550" cy="689961"/>
          </a:xfrm>
          <a:prstGeom prst="rect">
            <a:avLst/>
          </a:prstGeom>
        </p:spPr>
        <p:txBody>
          <a:bodyPr anchor="ctr">
            <a:normAutofit/>
          </a:bodyPr>
          <a:lst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fontAlgn="auto">
              <a:spcAft>
                <a:spcPts val="0"/>
              </a:spcAft>
              <a:defRPr/>
            </a:pPr>
            <a:r>
              <a:rPr lang="ar-SA" sz="2400" cap="none" spc="50" dirty="0">
                <a:ln w="0"/>
                <a:solidFill>
                  <a:srgbClr val="002060"/>
                </a:solidFill>
                <a:effectLst>
                  <a:outerShdw blurRad="38100" dist="38100" dir="2700000" algn="tl">
                    <a:srgbClr val="000000">
                      <a:alpha val="43137"/>
                    </a:srgbClr>
                  </a:outerShdw>
                </a:effectLst>
                <a:cs typeface="PT Bold Heading" panose="02010400000000000000" pitchFamily="2" charset="-78"/>
              </a:rPr>
              <a:t>مواعيد بداية ونهاية اليوم الدراسي في مراحل التعليم المختلفة</a:t>
            </a:r>
          </a:p>
        </p:txBody>
      </p:sp>
      <p:graphicFrame>
        <p:nvGraphicFramePr>
          <p:cNvPr id="4" name="جدول 4"/>
          <p:cNvGraphicFramePr>
            <a:graphicFrameLocks noGrp="1"/>
          </p:cNvGraphicFramePr>
          <p:nvPr>
            <p:extLst>
              <p:ext uri="{D42A27DB-BD31-4B8C-83A1-F6EECF244321}">
                <p14:modId xmlns:p14="http://schemas.microsoft.com/office/powerpoint/2010/main" val="3558683949"/>
              </p:ext>
            </p:extLst>
          </p:nvPr>
        </p:nvGraphicFramePr>
        <p:xfrm>
          <a:off x="2975020" y="1471649"/>
          <a:ext cx="9010918" cy="4388239"/>
        </p:xfrm>
        <a:graphic>
          <a:graphicData uri="http://schemas.openxmlformats.org/drawingml/2006/table">
            <a:tbl>
              <a:tblPr rtl="1" firstRow="1" bandRow="1">
                <a:tableStyleId>{5C22544A-7EE6-4342-B048-85BDC9FD1C3A}</a:tableStyleId>
              </a:tblPr>
              <a:tblGrid>
                <a:gridCol w="1443155">
                  <a:extLst>
                    <a:ext uri="{9D8B030D-6E8A-4147-A177-3AD203B41FA5}">
                      <a16:colId xmlns:a16="http://schemas.microsoft.com/office/drawing/2014/main" val="20000"/>
                    </a:ext>
                  </a:extLst>
                </a:gridCol>
                <a:gridCol w="7567763">
                  <a:extLst>
                    <a:ext uri="{9D8B030D-6E8A-4147-A177-3AD203B41FA5}">
                      <a16:colId xmlns:a16="http://schemas.microsoft.com/office/drawing/2014/main" val="20001"/>
                    </a:ext>
                  </a:extLst>
                </a:gridCol>
              </a:tblGrid>
              <a:tr h="919385">
                <a:tc>
                  <a:txBody>
                    <a:bodyPr/>
                    <a:lstStyle/>
                    <a:p>
                      <a:pPr marL="0" algn="ctr" defTabSz="914400" rtl="1" eaLnBrk="1" latinLnBrk="0" hangingPunct="1"/>
                      <a:r>
                        <a:rPr lang="ar-SA" sz="1800" b="0" kern="1200" dirty="0">
                          <a:solidFill>
                            <a:schemeClr val="bg1"/>
                          </a:solidFill>
                          <a:effectLst>
                            <a:outerShdw blurRad="38100" dist="38100" dir="2700000" algn="tl">
                              <a:srgbClr val="000000">
                                <a:alpha val="43137"/>
                              </a:srgbClr>
                            </a:outerShdw>
                          </a:effectLst>
                          <a:latin typeface="+mn-lt"/>
                          <a:ea typeface="+mn-ea"/>
                          <a:cs typeface="PT Bold Heading" panose="02010400000000000000" pitchFamily="2" charset="-78"/>
                        </a:rPr>
                        <a:t>المرحلة</a:t>
                      </a:r>
                      <a:endParaRPr lang="ar-KW" sz="1800" b="0" kern="1200" dirty="0">
                        <a:solidFill>
                          <a:schemeClr val="bg1"/>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T="44996" marB="4499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marL="0" algn="ctr" defTabSz="914400" rtl="1" eaLnBrk="1" latinLnBrk="0" hangingPunct="1"/>
                      <a:r>
                        <a:rPr lang="ar-SA" sz="1800" b="0" kern="1200" dirty="0">
                          <a:solidFill>
                            <a:schemeClr val="bg1"/>
                          </a:solidFill>
                          <a:effectLst>
                            <a:outerShdw blurRad="38100" dist="38100" dir="2700000" algn="tl">
                              <a:srgbClr val="000000">
                                <a:alpha val="43137"/>
                              </a:srgbClr>
                            </a:outerShdw>
                          </a:effectLst>
                          <a:latin typeface="+mn-lt"/>
                          <a:ea typeface="+mn-ea"/>
                          <a:cs typeface="PT Bold Heading" panose="02010400000000000000" pitchFamily="2" charset="-78"/>
                        </a:rPr>
                        <a:t>مواعيد اليوم الدراسي في المرحلة التعليمية</a:t>
                      </a:r>
                      <a:endParaRPr lang="ar-KW" sz="1800" b="0" kern="1200" dirty="0">
                        <a:solidFill>
                          <a:schemeClr val="bg1"/>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T="44996" marB="4499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10000"/>
                  </a:ext>
                </a:extLst>
              </a:tr>
              <a:tr h="638743">
                <a:tc>
                  <a:txBody>
                    <a:bodyPr/>
                    <a:lstStyle/>
                    <a:p>
                      <a:pPr algn="ctr" rtl="1"/>
                      <a:r>
                        <a:rPr lang="ar-SA" sz="1800" b="0" dirty="0">
                          <a:solidFill>
                            <a:srgbClr val="002060"/>
                          </a:solidFill>
                          <a:effectLst>
                            <a:outerShdw blurRad="38100" dist="38100" dir="2700000" algn="tl">
                              <a:srgbClr val="000000">
                                <a:alpha val="43137"/>
                              </a:srgbClr>
                            </a:outerShdw>
                          </a:effectLst>
                          <a:cs typeface="PT Bold Heading" panose="02010400000000000000" pitchFamily="2" charset="-78"/>
                        </a:rPr>
                        <a:t>رياض الاطفال</a:t>
                      </a:r>
                      <a:endParaRPr lang="ar-KW" sz="1800" b="0" dirty="0">
                        <a:solidFill>
                          <a:srgbClr val="002060"/>
                        </a:solidFill>
                        <a:effectLst>
                          <a:outerShdw blurRad="38100" dist="38100" dir="2700000" algn="tl">
                            <a:srgbClr val="000000">
                              <a:alpha val="43137"/>
                            </a:srgbClr>
                          </a:outerShdw>
                        </a:effectLst>
                        <a:cs typeface="PT Bold Heading" panose="02010400000000000000" pitchFamily="2" charset="-78"/>
                      </a:endParaRPr>
                    </a:p>
                  </a:txBody>
                  <a:tcPr marT="44996" marB="4499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ar-SA" sz="1800" b="0" cap="none" spc="50" dirty="0">
                          <a:ln w="0"/>
                          <a:solidFill>
                            <a:srgbClr val="002060"/>
                          </a:solidFill>
                          <a:effectLst>
                            <a:outerShdw blurRad="38100" dist="38100" dir="2700000" algn="tl">
                              <a:srgbClr val="000000">
                                <a:alpha val="43137"/>
                              </a:srgbClr>
                            </a:outerShdw>
                          </a:effectLst>
                          <a:cs typeface="PT Bold Heading" panose="02010400000000000000" pitchFamily="2" charset="-78"/>
                        </a:rPr>
                        <a:t>يبدأ اليوم الدراسي الساعة ( </a:t>
                      </a:r>
                      <a:r>
                        <a:rPr lang="ar-KW" sz="1800" b="0" cap="none" spc="50" dirty="0">
                          <a:ln w="0"/>
                          <a:solidFill>
                            <a:srgbClr val="002060"/>
                          </a:solidFill>
                          <a:effectLst>
                            <a:outerShdw blurRad="38100" dist="38100" dir="2700000" algn="tl">
                              <a:srgbClr val="000000">
                                <a:alpha val="43137"/>
                              </a:srgbClr>
                            </a:outerShdw>
                          </a:effectLst>
                          <a:cs typeface="PT Bold Heading" panose="02010400000000000000" pitchFamily="2" charset="-78"/>
                        </a:rPr>
                        <a:t>8</a:t>
                      </a:r>
                      <a:r>
                        <a:rPr lang="ar-SA" sz="1800" b="0" cap="none" spc="50" dirty="0">
                          <a:ln w="0"/>
                          <a:solidFill>
                            <a:srgbClr val="002060"/>
                          </a:solidFill>
                          <a:effectLst>
                            <a:outerShdw blurRad="38100" dist="38100" dir="2700000" algn="tl">
                              <a:srgbClr val="000000">
                                <a:alpha val="43137"/>
                              </a:srgbClr>
                            </a:outerShdw>
                          </a:effectLst>
                          <a:cs typeface="PT Bold Heading" panose="02010400000000000000" pitchFamily="2" charset="-78"/>
                        </a:rPr>
                        <a:t>:</a:t>
                      </a:r>
                      <a:r>
                        <a:rPr lang="ar-KW" sz="1800" b="0" cap="none" spc="50" dirty="0">
                          <a:ln w="0"/>
                          <a:solidFill>
                            <a:srgbClr val="002060"/>
                          </a:solidFill>
                          <a:effectLst>
                            <a:outerShdw blurRad="38100" dist="38100" dir="2700000" algn="tl">
                              <a:srgbClr val="000000">
                                <a:alpha val="43137"/>
                              </a:srgbClr>
                            </a:outerShdw>
                          </a:effectLst>
                          <a:cs typeface="PT Bold Heading" panose="02010400000000000000" pitchFamily="2" charset="-78"/>
                        </a:rPr>
                        <a:t>00</a:t>
                      </a:r>
                      <a:r>
                        <a:rPr lang="ar-SA" sz="1800" b="0" cap="none" spc="50" dirty="0">
                          <a:ln w="0"/>
                          <a:solidFill>
                            <a:srgbClr val="002060"/>
                          </a:solidFill>
                          <a:effectLst>
                            <a:outerShdw blurRad="38100" dist="38100" dir="2700000" algn="tl">
                              <a:srgbClr val="000000">
                                <a:alpha val="43137"/>
                              </a:srgbClr>
                            </a:outerShdw>
                          </a:effectLst>
                          <a:cs typeface="PT Bold Heading" panose="02010400000000000000" pitchFamily="2" charset="-78"/>
                        </a:rPr>
                        <a:t>) صباحاً وينتهي الساعة (</a:t>
                      </a:r>
                      <a:r>
                        <a:rPr lang="ar-KW" sz="1800" b="0" cap="none" spc="50" dirty="0">
                          <a:ln w="0"/>
                          <a:solidFill>
                            <a:srgbClr val="002060"/>
                          </a:solidFill>
                          <a:effectLst>
                            <a:outerShdw blurRad="38100" dist="38100" dir="2700000" algn="tl">
                              <a:srgbClr val="000000">
                                <a:alpha val="43137"/>
                              </a:srgbClr>
                            </a:outerShdw>
                          </a:effectLst>
                          <a:cs typeface="PT Bold Heading" panose="02010400000000000000" pitchFamily="2" charset="-78"/>
                        </a:rPr>
                        <a:t>10:</a:t>
                      </a:r>
                      <a:r>
                        <a:rPr lang="ar-JO" sz="1800" b="0" cap="none" spc="50" dirty="0">
                          <a:ln w="0"/>
                          <a:solidFill>
                            <a:srgbClr val="002060"/>
                          </a:solidFill>
                          <a:effectLst>
                            <a:outerShdw blurRad="38100" dist="38100" dir="2700000" algn="tl">
                              <a:srgbClr val="000000">
                                <a:alpha val="43137"/>
                              </a:srgbClr>
                            </a:outerShdw>
                          </a:effectLst>
                          <a:cs typeface="PT Bold Heading" panose="02010400000000000000" pitchFamily="2" charset="-78"/>
                        </a:rPr>
                        <a:t>10</a:t>
                      </a:r>
                      <a:r>
                        <a:rPr lang="ar-SA" sz="1800" b="0" cap="none" spc="50" dirty="0">
                          <a:ln w="0"/>
                          <a:solidFill>
                            <a:srgbClr val="002060"/>
                          </a:solidFill>
                          <a:effectLst>
                            <a:outerShdw blurRad="38100" dist="38100" dir="2700000" algn="tl">
                              <a:srgbClr val="000000">
                                <a:alpha val="43137"/>
                              </a:srgbClr>
                            </a:outerShdw>
                          </a:effectLst>
                          <a:cs typeface="PT Bold Heading" panose="02010400000000000000" pitchFamily="2" charset="-78"/>
                        </a:rPr>
                        <a:t>)</a:t>
                      </a:r>
                      <a:r>
                        <a:rPr lang="ar-KW" sz="1800" b="0" cap="none" spc="50" baseline="0" dirty="0">
                          <a:ln w="0"/>
                          <a:solidFill>
                            <a:srgbClr val="002060"/>
                          </a:solidFill>
                          <a:effectLst>
                            <a:outerShdw blurRad="38100" dist="38100" dir="2700000" algn="tl">
                              <a:srgbClr val="000000">
                                <a:alpha val="43137"/>
                              </a:srgbClr>
                            </a:outerShdw>
                          </a:effectLst>
                          <a:cs typeface="PT Bold Heading" panose="02010400000000000000" pitchFamily="2" charset="-78"/>
                        </a:rPr>
                        <a:t> صباحاً</a:t>
                      </a:r>
                      <a:endParaRPr lang="ar-SA" sz="1800" b="0" cap="none" spc="50" dirty="0">
                        <a:ln w="0"/>
                        <a:solidFill>
                          <a:srgbClr val="002060"/>
                        </a:solidFill>
                        <a:effectLst>
                          <a:outerShdw blurRad="38100" dist="38100" dir="2700000" algn="tl">
                            <a:srgbClr val="000000">
                              <a:alpha val="43137"/>
                            </a:srgbClr>
                          </a:outerShdw>
                        </a:effectLst>
                        <a:cs typeface="PT Bold Heading" panose="02010400000000000000" pitchFamily="2" charset="-78"/>
                      </a:endParaRPr>
                    </a:p>
                  </a:txBody>
                  <a:tcPr marT="44996" marB="4499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922113">
                <a:tc>
                  <a:txBody>
                    <a:bodyPr/>
                    <a:lstStyle/>
                    <a:p>
                      <a:pPr algn="ctr" rtl="1"/>
                      <a:r>
                        <a:rPr lang="ar-KW" sz="1800" b="0" dirty="0">
                          <a:solidFill>
                            <a:schemeClr val="tx1">
                              <a:lumMod val="95000"/>
                              <a:lumOff val="5000"/>
                            </a:schemeClr>
                          </a:solidFill>
                          <a:effectLst>
                            <a:outerShdw blurRad="38100" dist="38100" dir="2700000" algn="tl">
                              <a:srgbClr val="000000">
                                <a:alpha val="43137"/>
                              </a:srgbClr>
                            </a:outerShdw>
                          </a:effectLst>
                          <a:cs typeface="PT Bold Heading" panose="02010400000000000000" pitchFamily="2" charset="-78"/>
                        </a:rPr>
                        <a:t>الابتدائية</a:t>
                      </a:r>
                    </a:p>
                  </a:txBody>
                  <a:tcPr marT="44996" marB="4499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ar-KW" sz="1800" b="0" kern="1200" cap="none" spc="50" dirty="0">
                          <a:ln w="0"/>
                          <a:solidFill>
                            <a:schemeClr val="tx1">
                              <a:lumMod val="95000"/>
                              <a:lumOff val="5000"/>
                            </a:schemeClr>
                          </a:solidFill>
                          <a:effectLst>
                            <a:outerShdw blurRad="38100" dist="38100" dir="2700000" algn="tl">
                              <a:srgbClr val="000000">
                                <a:alpha val="43137"/>
                              </a:srgbClr>
                            </a:outerShdw>
                          </a:effectLst>
                          <a:latin typeface="+mn-lt"/>
                          <a:ea typeface="+mn-ea"/>
                          <a:cs typeface="PT Bold Heading" panose="02010400000000000000" pitchFamily="2" charset="-78"/>
                        </a:rPr>
                        <a:t>يبدأ الدوام المدرسي الساعة (8:00) صباحا وينتهي الساعة (11:</a:t>
                      </a:r>
                      <a:r>
                        <a:rPr lang="ar-SA" sz="1800" b="0" kern="1200" cap="none" spc="50" dirty="0">
                          <a:ln w="0"/>
                          <a:solidFill>
                            <a:schemeClr val="tx1">
                              <a:lumMod val="95000"/>
                              <a:lumOff val="5000"/>
                            </a:schemeClr>
                          </a:solidFill>
                          <a:effectLst>
                            <a:outerShdw blurRad="38100" dist="38100" dir="2700000" algn="tl">
                              <a:srgbClr val="000000">
                                <a:alpha val="43137"/>
                              </a:srgbClr>
                            </a:outerShdw>
                          </a:effectLst>
                          <a:latin typeface="+mn-lt"/>
                          <a:ea typeface="+mn-ea"/>
                          <a:cs typeface="PT Bold Heading" panose="02010400000000000000" pitchFamily="2" charset="-78"/>
                        </a:rPr>
                        <a:t>2</a:t>
                      </a:r>
                      <a:r>
                        <a:rPr lang="ar-KW" sz="1800" b="0" kern="1200" cap="none" spc="50" dirty="0">
                          <a:ln w="0"/>
                          <a:solidFill>
                            <a:schemeClr val="tx1">
                              <a:lumMod val="95000"/>
                              <a:lumOff val="5000"/>
                            </a:schemeClr>
                          </a:solidFill>
                          <a:effectLst>
                            <a:outerShdw blurRad="38100" dist="38100" dir="2700000" algn="tl">
                              <a:srgbClr val="000000">
                                <a:alpha val="43137"/>
                              </a:srgbClr>
                            </a:outerShdw>
                          </a:effectLst>
                          <a:latin typeface="+mn-lt"/>
                          <a:ea typeface="+mn-ea"/>
                          <a:cs typeface="PT Bold Heading" panose="02010400000000000000" pitchFamily="2" charset="-78"/>
                        </a:rPr>
                        <a:t>5) صباحاً.</a:t>
                      </a:r>
                    </a:p>
                    <a:p>
                      <a:pPr marL="0" marR="0" lvl="0" indent="0" algn="r" defTabSz="914400" rtl="1" eaLnBrk="1" fontAlgn="auto" latinLnBrk="0" hangingPunct="1">
                        <a:lnSpc>
                          <a:spcPct val="150000"/>
                        </a:lnSpc>
                        <a:spcBef>
                          <a:spcPts val="0"/>
                        </a:spcBef>
                        <a:spcAft>
                          <a:spcPts val="0"/>
                        </a:spcAft>
                        <a:buClrTx/>
                        <a:buSzTx/>
                        <a:buFontTx/>
                        <a:buNone/>
                        <a:tabLst/>
                        <a:defRPr/>
                      </a:pPr>
                      <a:r>
                        <a:rPr lang="ar-KW" sz="1800" b="0" kern="1200" cap="none" spc="50" dirty="0">
                          <a:ln w="0"/>
                          <a:solidFill>
                            <a:schemeClr val="tx1">
                              <a:lumMod val="95000"/>
                              <a:lumOff val="5000"/>
                            </a:schemeClr>
                          </a:solidFill>
                          <a:effectLst>
                            <a:outerShdw blurRad="38100" dist="38100" dir="2700000" algn="tl">
                              <a:srgbClr val="000000">
                                <a:alpha val="43137"/>
                              </a:srgbClr>
                            </a:outerShdw>
                          </a:effectLst>
                          <a:latin typeface="+mn-lt"/>
                          <a:ea typeface="+mn-ea"/>
                          <a:cs typeface="PT Bold Heading" panose="02010400000000000000" pitchFamily="2" charset="-78"/>
                        </a:rPr>
                        <a:t> عدد حصص الدوام المدرسي ( 5 ) حصص دراسية وزمن الحصة الدراسية ( 35 ) دقيقة</a:t>
                      </a:r>
                      <a:endParaRPr lang="en-US" sz="1800" b="0" kern="1200" cap="none" spc="50" dirty="0">
                        <a:ln w="0"/>
                        <a:solidFill>
                          <a:schemeClr val="tx1">
                            <a:lumMod val="95000"/>
                            <a:lumOff val="5000"/>
                          </a:schemeClr>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T="44996" marB="4499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858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KW" sz="1800" b="0" dirty="0">
                          <a:solidFill>
                            <a:srgbClr val="002060"/>
                          </a:solidFill>
                          <a:effectLst>
                            <a:outerShdw blurRad="38100" dist="38100" dir="2700000" algn="tl">
                              <a:srgbClr val="000000">
                                <a:alpha val="43137"/>
                              </a:srgbClr>
                            </a:outerShdw>
                          </a:effectLst>
                          <a:cs typeface="PT Bold Heading" panose="02010400000000000000" pitchFamily="2" charset="-78"/>
                        </a:rPr>
                        <a:t>المتوسط</a:t>
                      </a:r>
                    </a:p>
                    <a:p>
                      <a:pPr algn="ctr" rtl="1"/>
                      <a:endParaRPr lang="ar-KW" sz="1800" b="0" dirty="0">
                        <a:solidFill>
                          <a:srgbClr val="002060"/>
                        </a:solidFill>
                        <a:effectLst>
                          <a:outerShdw blurRad="38100" dist="38100" dir="2700000" algn="tl">
                            <a:srgbClr val="000000">
                              <a:alpha val="43137"/>
                            </a:srgbClr>
                          </a:outerShdw>
                        </a:effectLst>
                        <a:cs typeface="PT Bold Heading" panose="02010400000000000000" pitchFamily="2" charset="-78"/>
                      </a:endParaRPr>
                    </a:p>
                  </a:txBody>
                  <a:tcPr marT="44996" marB="4499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ar-KW" sz="1800" b="0" kern="1200" cap="none" spc="50" dirty="0">
                          <a:ln w="0"/>
                          <a:solidFill>
                            <a:srgbClr val="002060"/>
                          </a:solidFill>
                          <a:effectLst>
                            <a:outerShdw blurRad="38100" dist="38100" dir="2700000" algn="tl">
                              <a:srgbClr val="000000">
                                <a:alpha val="43137"/>
                              </a:srgbClr>
                            </a:outerShdw>
                          </a:effectLst>
                          <a:latin typeface="+mn-lt"/>
                          <a:ea typeface="+mn-ea"/>
                          <a:cs typeface="PT Bold Heading" panose="02010400000000000000" pitchFamily="2" charset="-78"/>
                        </a:rPr>
                        <a:t>يبدأ الدوام الدراسي الساعة (8:00 ) صباحا وينتهي الساعة (11:50) صباحاً.</a:t>
                      </a:r>
                      <a:endParaRPr lang="en-US" sz="1800" b="0" kern="1200" cap="none" spc="50" dirty="0">
                        <a:ln w="0"/>
                        <a:solidFill>
                          <a:srgbClr val="002060"/>
                        </a:solidFill>
                        <a:effectLst>
                          <a:outerShdw blurRad="38100" dist="38100" dir="2700000" algn="tl">
                            <a:srgbClr val="000000">
                              <a:alpha val="43137"/>
                            </a:srgbClr>
                          </a:outerShdw>
                        </a:effectLst>
                        <a:latin typeface="+mn-lt"/>
                        <a:ea typeface="+mn-ea"/>
                        <a:cs typeface="PT Bold Heading" panose="02010400000000000000" pitchFamily="2" charset="-78"/>
                      </a:endParaRPr>
                    </a:p>
                    <a:p>
                      <a:pPr marL="0" marR="0" lvl="0" indent="0" algn="r" defTabSz="914400" rtl="1" eaLnBrk="1" fontAlgn="auto" latinLnBrk="0" hangingPunct="1">
                        <a:lnSpc>
                          <a:spcPct val="150000"/>
                        </a:lnSpc>
                        <a:spcBef>
                          <a:spcPts val="0"/>
                        </a:spcBef>
                        <a:spcAft>
                          <a:spcPts val="0"/>
                        </a:spcAft>
                        <a:buClrTx/>
                        <a:buSzTx/>
                        <a:buFontTx/>
                        <a:buNone/>
                        <a:tabLst/>
                        <a:defRPr/>
                      </a:pPr>
                      <a:r>
                        <a:rPr lang="ar-KW" sz="1800" b="0" kern="1200" cap="none" spc="50" dirty="0">
                          <a:ln w="0"/>
                          <a:solidFill>
                            <a:srgbClr val="002060"/>
                          </a:solidFill>
                          <a:effectLst>
                            <a:outerShdw blurRad="38100" dist="38100" dir="2700000" algn="tl">
                              <a:srgbClr val="000000">
                                <a:alpha val="43137"/>
                              </a:srgbClr>
                            </a:outerShdw>
                          </a:effectLst>
                          <a:latin typeface="+mn-lt"/>
                          <a:ea typeface="+mn-ea"/>
                          <a:cs typeface="PT Bold Heading" panose="02010400000000000000" pitchFamily="2" charset="-78"/>
                        </a:rPr>
                        <a:t> عدد حصص الدوام المدرسي ( 5 ) حصص دراسية وزمن الحصة الدراسية ( 40) دقيقة </a:t>
                      </a:r>
                      <a:endParaRPr lang="en-US" sz="1800" b="0" kern="1200" cap="none" spc="50" dirty="0">
                        <a:ln w="0"/>
                        <a:solidFill>
                          <a:srgbClr val="002060"/>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T="44996" marB="4499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922113">
                <a:tc>
                  <a:txBody>
                    <a:bodyPr/>
                    <a:lstStyle/>
                    <a:p>
                      <a:pPr algn="ctr" rtl="1"/>
                      <a:r>
                        <a:rPr lang="ar-KW" sz="1800" b="0" dirty="0">
                          <a:solidFill>
                            <a:schemeClr val="tx1">
                              <a:lumMod val="95000"/>
                              <a:lumOff val="5000"/>
                            </a:schemeClr>
                          </a:solidFill>
                          <a:effectLst>
                            <a:outerShdw blurRad="38100" dist="38100" dir="2700000" algn="tl">
                              <a:srgbClr val="000000">
                                <a:alpha val="43137"/>
                              </a:srgbClr>
                            </a:outerShdw>
                          </a:effectLst>
                          <a:cs typeface="PT Bold Heading" panose="02010400000000000000" pitchFamily="2" charset="-78"/>
                        </a:rPr>
                        <a:t>الثانوية</a:t>
                      </a:r>
                    </a:p>
                  </a:txBody>
                  <a:tcPr marT="44996" marB="4499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r">
                        <a:lnSpc>
                          <a:spcPct val="150000"/>
                        </a:lnSpc>
                        <a:buFont typeface="Arial" panose="020B0604020202020204" pitchFamily="34" charset="0"/>
                        <a:buNone/>
                        <a:defRPr/>
                      </a:pPr>
                      <a:r>
                        <a:rPr lang="ar-KW" sz="1800" b="0"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يبدأ الدوام الدراسي الساعة (8:00 ) صباحا وينتهي الساعة (12:15) مساءً.</a:t>
                      </a:r>
                      <a:endParaRPr lang="en-US" sz="1800" b="0"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p>
                      <a:pPr marL="0" indent="0" algn="r">
                        <a:lnSpc>
                          <a:spcPct val="150000"/>
                        </a:lnSpc>
                        <a:buFont typeface="Arial" panose="020B0604020202020204" pitchFamily="34" charset="0"/>
                        <a:buNone/>
                        <a:defRPr/>
                      </a:pPr>
                      <a:r>
                        <a:rPr lang="ar-KW" sz="1800" b="0"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عدد حصص الدوام المدرسي ( 5 ) حصص دراسية وزمن الحصة الدراسية ( 45) دقيقة . </a:t>
                      </a:r>
                      <a:endParaRPr lang="en-US" sz="1800" b="0"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T="44996" marB="4499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transition spd="slow">
    <p:circl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عنصر نائب للمحتوى 2"/>
          <p:cNvSpPr>
            <a:spLocks noGrp="1" noChangeArrowheads="1"/>
          </p:cNvSpPr>
          <p:nvPr>
            <p:ph type="subTitle" idx="4294967295"/>
          </p:nvPr>
        </p:nvSpPr>
        <p:spPr>
          <a:xfrm>
            <a:off x="2614410" y="1364691"/>
            <a:ext cx="9388699" cy="4121150"/>
          </a:xfrm>
        </p:spPr>
        <p:txBody>
          <a:bodyPr>
            <a:normAutofit/>
          </a:bodyPr>
          <a:lstStyle/>
          <a:p>
            <a:pPr marL="0" indent="0" algn="ctr" eaLnBrk="1" hangingPunct="1">
              <a:lnSpc>
                <a:spcPct val="110000"/>
              </a:lnSpc>
              <a:buNone/>
              <a:defRPr/>
            </a:pPr>
            <a:r>
              <a:rPr lang="ar-SA" altLang="ar-KW" dirty="0">
                <a:cs typeface="PT Bold Heading" panose="02010400000000000000" pitchFamily="2" charset="-78"/>
              </a:rPr>
              <a:t>من منطلق حرص وزارة التربية على تذليل المعوقات  والاستعداد لخطة العودة الشاملة  للمدارس بما يضمن سلامة أبنائنا المتعلمين .</a:t>
            </a:r>
            <a:endParaRPr lang="ar-KW" altLang="ar-KW" dirty="0">
              <a:cs typeface="PT Bold Heading" panose="02010400000000000000" pitchFamily="2" charset="-78"/>
            </a:endParaRPr>
          </a:p>
          <a:p>
            <a:pPr marL="0" indent="0" algn="ctr" eaLnBrk="1" hangingPunct="1">
              <a:lnSpc>
                <a:spcPct val="110000"/>
              </a:lnSpc>
              <a:buNone/>
              <a:defRPr/>
            </a:pPr>
            <a:endParaRPr lang="ar-SA" altLang="ar-KW" dirty="0">
              <a:cs typeface="PT Bold Heading" panose="02010400000000000000" pitchFamily="2" charset="-78"/>
            </a:endParaRPr>
          </a:p>
          <a:p>
            <a:pPr marL="0" indent="0" algn="ctr">
              <a:lnSpc>
                <a:spcPct val="110000"/>
              </a:lnSpc>
              <a:buNone/>
              <a:defRPr/>
            </a:pPr>
            <a:r>
              <a:rPr lang="ar-SA" altLang="ar-KW" dirty="0">
                <a:cs typeface="PT Bold Heading" panose="02010400000000000000" pitchFamily="2" charset="-78"/>
              </a:rPr>
              <a:t>وتحقيق انتظام العمل للهيئة التعليمية والإدارية فقد تم وضع آليه وخطة لتيسير العمل مع مراعاة العودة التدريجية في زمن العودة حسب المرحلة التعليمية على ان تتولى الإدارات المدرسية إعداد الجدول المدرسي .</a:t>
            </a:r>
            <a:endParaRPr lang="ar-KW" altLang="ar-KW" dirty="0">
              <a:cs typeface="PT Bold Heading" panose="02010400000000000000" pitchFamily="2" charset="-78"/>
            </a:endParaRPr>
          </a:p>
        </p:txBody>
      </p:sp>
    </p:spTree>
  </p:cSld>
  <p:clrMapOvr>
    <a:masterClrMapping/>
  </p:clrMapOvr>
  <p:transition spd="slow">
    <p:circl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9350" y="824864"/>
            <a:ext cx="9465971" cy="5602624"/>
          </a:xfrm>
          <a:prstGeom prst="rect">
            <a:avLst/>
          </a:prstGeom>
        </p:spPr>
        <p:txBody>
          <a:bodyPr wrap="square">
            <a:spAutoFit/>
          </a:bodyPr>
          <a:lstStyle/>
          <a:p>
            <a:pPr algn="r" rtl="1">
              <a:lnSpc>
                <a:spcPct val="200000"/>
              </a:lnSpc>
            </a:pPr>
            <a:r>
              <a:rPr lang="ar-KW" sz="3200" u="sng" dirty="0">
                <a:solidFill>
                  <a:srgbClr val="C00000"/>
                </a:solidFill>
                <a:effectLst>
                  <a:outerShdw blurRad="38100" dist="38100" dir="2700000" algn="tl">
                    <a:srgbClr val="000000">
                      <a:alpha val="43137"/>
                    </a:srgbClr>
                  </a:outerShdw>
                </a:effectLst>
                <a:cs typeface="PT Bold Heading" panose="02010400000000000000" pitchFamily="2" charset="-78"/>
              </a:rPr>
              <a:t>مع مراعاة </a:t>
            </a:r>
          </a:p>
          <a:p>
            <a:pPr marL="285750" indent="-285750" algn="r" rtl="1">
              <a:lnSpc>
                <a:spcPct val="200000"/>
              </a:lnSpc>
              <a:buFont typeface="Arial" panose="020B0604020202020204" pitchFamily="34" charset="0"/>
              <a:buChar char="•"/>
            </a:pPr>
            <a:r>
              <a:rPr lang="ar-KW" sz="2400" dirty="0">
                <a:solidFill>
                  <a:schemeClr val="accent5">
                    <a:lumMod val="50000"/>
                  </a:schemeClr>
                </a:solidFill>
                <a:effectLst>
                  <a:outerShdw blurRad="38100" dist="38100" dir="2700000" algn="tl">
                    <a:srgbClr val="000000">
                      <a:alpha val="43137"/>
                    </a:srgbClr>
                  </a:outerShdw>
                </a:effectLst>
                <a:cs typeface="PT Bold Heading" panose="02010400000000000000" pitchFamily="2" charset="-78"/>
              </a:rPr>
              <a:t>تخفيف الجدول الدراسي على ان تكون المجالات الدراسية الأساسية الزامية في الحضور، وباقي المواد تدرس من خلال التعليم عن بعد.</a:t>
            </a:r>
          </a:p>
          <a:p>
            <a:pPr marL="285750" indent="-285750" algn="r" rtl="1">
              <a:lnSpc>
                <a:spcPct val="200000"/>
              </a:lnSpc>
              <a:buFont typeface="Arial" panose="020B0604020202020204" pitchFamily="34" charset="0"/>
              <a:buChar char="•"/>
            </a:pPr>
            <a:r>
              <a:rPr lang="ar-KW" sz="2400" dirty="0">
                <a:solidFill>
                  <a:schemeClr val="tx1">
                    <a:lumMod val="95000"/>
                    <a:lumOff val="5000"/>
                  </a:schemeClr>
                </a:solidFill>
                <a:effectLst>
                  <a:outerShdw blurRad="38100" dist="38100" dir="2700000" algn="tl">
                    <a:srgbClr val="000000">
                      <a:alpha val="43137"/>
                    </a:srgbClr>
                  </a:outerShdw>
                </a:effectLst>
                <a:cs typeface="PT Bold Heading" panose="02010400000000000000" pitchFamily="2" charset="-78"/>
              </a:rPr>
              <a:t>تقليل كثافة </a:t>
            </a:r>
            <a:r>
              <a:rPr lang="ar-SA" sz="2400" dirty="0">
                <a:solidFill>
                  <a:schemeClr val="tx1">
                    <a:lumMod val="95000"/>
                    <a:lumOff val="5000"/>
                  </a:schemeClr>
                </a:solidFill>
                <a:effectLst>
                  <a:outerShdw blurRad="38100" dist="38100" dir="2700000" algn="tl">
                    <a:srgbClr val="000000">
                      <a:alpha val="43137"/>
                    </a:srgbClr>
                  </a:outerShdw>
                </a:effectLst>
                <a:cs typeface="PT Bold Heading" panose="02010400000000000000" pitchFamily="2" charset="-78"/>
              </a:rPr>
              <a:t>المتعلمين</a:t>
            </a:r>
            <a:r>
              <a:rPr lang="ar-KW" sz="2400" dirty="0">
                <a:solidFill>
                  <a:schemeClr val="tx1">
                    <a:lumMod val="95000"/>
                    <a:lumOff val="5000"/>
                  </a:schemeClr>
                </a:solidFill>
                <a:effectLst>
                  <a:outerShdw blurRad="38100" dist="38100" dir="2700000" algn="tl">
                    <a:srgbClr val="000000">
                      <a:alpha val="43137"/>
                    </a:srgbClr>
                  </a:outerShdw>
                </a:effectLst>
                <a:cs typeface="PT Bold Heading" panose="02010400000000000000" pitchFamily="2" charset="-78"/>
              </a:rPr>
              <a:t> داخل الفصل الدراسي الواحد الى النصف وتناوب المعلمين في تدريسهم.</a:t>
            </a:r>
          </a:p>
          <a:p>
            <a:pPr marL="285750" indent="-285750" algn="r" rtl="1">
              <a:lnSpc>
                <a:spcPct val="200000"/>
              </a:lnSpc>
              <a:buFont typeface="Arial" panose="020B0604020202020204" pitchFamily="34" charset="0"/>
              <a:buChar char="•"/>
            </a:pPr>
            <a:r>
              <a:rPr lang="ar-KW" sz="2400" dirty="0">
                <a:solidFill>
                  <a:schemeClr val="tx1">
                    <a:lumMod val="95000"/>
                    <a:lumOff val="5000"/>
                  </a:schemeClr>
                </a:solidFill>
                <a:effectLst>
                  <a:outerShdw blurRad="38100" dist="38100" dir="2700000" algn="tl">
                    <a:srgbClr val="000000">
                      <a:alpha val="43137"/>
                    </a:srgbClr>
                  </a:outerShdw>
                </a:effectLst>
                <a:cs typeface="PT Bold Heading" panose="02010400000000000000" pitchFamily="2" charset="-78"/>
              </a:rPr>
              <a:t>يتم تسجيل الحصص للطلبة المعفيين من الحضور لأعذار طبية.</a:t>
            </a:r>
          </a:p>
          <a:p>
            <a:pPr algn="r" rtl="1">
              <a:lnSpc>
                <a:spcPct val="200000"/>
              </a:lnSpc>
            </a:pPr>
            <a:endParaRPr lang="ar-KW" sz="3200" dirty="0">
              <a:effectLst>
                <a:outerShdw blurRad="38100" dist="38100" dir="2700000" algn="tl">
                  <a:srgbClr val="000000">
                    <a:alpha val="43137"/>
                  </a:srgbClr>
                </a:outerShdw>
              </a:effectLst>
              <a:cs typeface="Fanan" pitchFamily="2" charset="-78"/>
            </a:endParaRPr>
          </a:p>
        </p:txBody>
      </p:sp>
    </p:spTree>
    <p:extLst>
      <p:ext uri="{BB962C8B-B14F-4D97-AF65-F5344CB8AC3E}">
        <p14:creationId xmlns:p14="http://schemas.microsoft.com/office/powerpoint/2010/main" val="392859367"/>
      </p:ext>
    </p:extLst>
  </p:cSld>
  <p:clrMapOvr>
    <a:masterClrMapping/>
  </p:clrMapOvr>
  <p:transition spd="slow">
    <p:circl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4300DF5-EE3D-4EF9-9AB0-977BACECAB21}"/>
              </a:ext>
            </a:extLst>
          </p:cNvPr>
          <p:cNvSpPr/>
          <p:nvPr/>
        </p:nvSpPr>
        <p:spPr>
          <a:xfrm>
            <a:off x="9144000" y="-5838"/>
            <a:ext cx="2715808" cy="584775"/>
          </a:xfrm>
          <a:prstGeom prst="rect">
            <a:avLst/>
          </a:prstGeom>
        </p:spPr>
        <p:txBody>
          <a:bodyPr wrap="none">
            <a:spAutoFit/>
          </a:bodyPr>
          <a:lstStyle/>
          <a:p>
            <a:pPr algn="r" rtl="1"/>
            <a:r>
              <a:rPr lang="ar-JO" sz="3200" u="sng" dirty="0">
                <a:solidFill>
                  <a:srgbClr val="C00000"/>
                </a:solidFill>
                <a:effectLst>
                  <a:outerShdw blurRad="38100" dist="38100" dir="2700000" algn="tl">
                    <a:srgbClr val="000000">
                      <a:alpha val="43137"/>
                    </a:srgbClr>
                  </a:outerShdw>
                </a:effectLst>
                <a:cs typeface="PT Bold Heading" panose="02010400000000000000" pitchFamily="2" charset="-78"/>
              </a:rPr>
              <a:t>مبررات التوقيت</a:t>
            </a:r>
            <a:endParaRPr lang="ar-KW" sz="3200" u="sng" dirty="0">
              <a:solidFill>
                <a:srgbClr val="C00000"/>
              </a:solidFill>
              <a:effectLst>
                <a:outerShdw blurRad="38100" dist="38100" dir="2700000" algn="tl">
                  <a:srgbClr val="000000">
                    <a:alpha val="43137"/>
                  </a:srgbClr>
                </a:outerShdw>
              </a:effectLst>
              <a:cs typeface="PT Bold Heading" panose="02010400000000000000" pitchFamily="2" charset="-78"/>
            </a:endParaRPr>
          </a:p>
        </p:txBody>
      </p:sp>
      <p:sp>
        <p:nvSpPr>
          <p:cNvPr id="3" name="Rectangle 2">
            <a:extLst>
              <a:ext uri="{FF2B5EF4-FFF2-40B4-BE49-F238E27FC236}">
                <a16:creationId xmlns:a16="http://schemas.microsoft.com/office/drawing/2014/main" id="{8A1D6156-9C71-41D8-8A1C-DA696ED747AF}"/>
              </a:ext>
            </a:extLst>
          </p:cNvPr>
          <p:cNvSpPr/>
          <p:nvPr/>
        </p:nvSpPr>
        <p:spPr>
          <a:xfrm>
            <a:off x="1528999" y="-5838"/>
            <a:ext cx="10540671" cy="7313477"/>
          </a:xfrm>
          <a:prstGeom prst="rect">
            <a:avLst/>
          </a:prstGeom>
        </p:spPr>
        <p:txBody>
          <a:bodyPr wrap="square">
            <a:spAutoFit/>
          </a:bodyPr>
          <a:lstStyle/>
          <a:p>
            <a:pPr algn="r" rtl="1">
              <a:lnSpc>
                <a:spcPct val="150000"/>
              </a:lnSpc>
              <a:spcAft>
                <a:spcPts val="0"/>
              </a:spcAft>
            </a:pPr>
            <a:r>
              <a:rPr lang="en-US" sz="2100" dirty="0">
                <a:solidFill>
                  <a:srgbClr val="222222"/>
                </a:solidFill>
                <a:latin typeface="Arial" panose="020B0604020202020204" pitchFamily="34" charset="0"/>
                <a:ea typeface="Times New Roman" panose="02020603050405020304" pitchFamily="18" charset="0"/>
                <a:cs typeface="PT Bold Heading" panose="02010400000000000000" pitchFamily="2" charset="-78"/>
              </a:rPr>
              <a:t> </a:t>
            </a:r>
            <a:endParaRPr lang="en-US" sz="2100" dirty="0">
              <a:latin typeface="Calibri" panose="020F0502020204030204" pitchFamily="34" charset="0"/>
              <a:ea typeface="Calibri" panose="020F0502020204030204" pitchFamily="34" charset="0"/>
              <a:cs typeface="PT Bold Heading" panose="02010400000000000000" pitchFamily="2" charset="-78"/>
            </a:endParaRPr>
          </a:p>
          <a:p>
            <a:pPr algn="r" rtl="1">
              <a:lnSpc>
                <a:spcPct val="150000"/>
              </a:lnSpc>
              <a:spcAft>
                <a:spcPts val="0"/>
              </a:spcAft>
            </a:pPr>
            <a:r>
              <a:rPr lang="ar-SA" sz="2100" dirty="0">
                <a:solidFill>
                  <a:srgbClr val="222222"/>
                </a:solidFill>
                <a:latin typeface="Calibri" panose="020F0502020204030204" pitchFamily="34" charset="0"/>
                <a:ea typeface="Times New Roman" panose="02020603050405020304" pitchFamily="18" charset="0"/>
                <a:cs typeface="PT Bold Heading" panose="02010400000000000000" pitchFamily="2" charset="-78"/>
              </a:rPr>
              <a:t>1-بدء التوقيت للدوام المدرسي </a:t>
            </a:r>
            <a:r>
              <a:rPr lang="ar-SA" sz="2100" u="sng" dirty="0">
                <a:solidFill>
                  <a:srgbClr val="222222"/>
                </a:solidFill>
                <a:latin typeface="Calibri" panose="020F0502020204030204" pitchFamily="34" charset="0"/>
                <a:ea typeface="Times New Roman" panose="02020603050405020304" pitchFamily="18" charset="0"/>
                <a:cs typeface="PT Bold Heading" panose="02010400000000000000" pitchFamily="2" charset="-78"/>
              </a:rPr>
              <a:t>الثامنة</a:t>
            </a:r>
            <a:r>
              <a:rPr lang="ar-SA" sz="2100" dirty="0">
                <a:solidFill>
                  <a:srgbClr val="222222"/>
                </a:solidFill>
                <a:latin typeface="Calibri" panose="020F0502020204030204" pitchFamily="34" charset="0"/>
                <a:ea typeface="Times New Roman" panose="02020603050405020304" pitchFamily="18" charset="0"/>
                <a:cs typeface="PT Bold Heading" panose="02010400000000000000" pitchFamily="2" charset="-78"/>
              </a:rPr>
              <a:t> صباحاً ليتزامن موعد الحضور مع موعد تطبيق </a:t>
            </a:r>
            <a:r>
              <a:rPr lang="ar-JO" sz="2100" dirty="0">
                <a:solidFill>
                  <a:srgbClr val="222222"/>
                </a:solidFill>
                <a:latin typeface="Calibri" panose="020F0502020204030204" pitchFamily="34" charset="0"/>
                <a:ea typeface="Times New Roman" panose="02020603050405020304" pitchFamily="18" charset="0"/>
                <a:cs typeface="PT Bold Heading" panose="02010400000000000000" pitchFamily="2" charset="-78"/>
              </a:rPr>
              <a:t>الحصص</a:t>
            </a:r>
            <a:endParaRPr lang="en-US" sz="2100" dirty="0">
              <a:solidFill>
                <a:srgbClr val="222222"/>
              </a:solidFill>
              <a:latin typeface="Calibri" panose="020F0502020204030204" pitchFamily="34" charset="0"/>
              <a:ea typeface="Times New Roman" panose="02020603050405020304" pitchFamily="18" charset="0"/>
              <a:cs typeface="PT Bold Heading" panose="02010400000000000000" pitchFamily="2" charset="-78"/>
            </a:endParaRPr>
          </a:p>
          <a:p>
            <a:pPr algn="r" rtl="1">
              <a:lnSpc>
                <a:spcPct val="150000"/>
              </a:lnSpc>
              <a:spcAft>
                <a:spcPts val="0"/>
              </a:spcAft>
            </a:pPr>
            <a:r>
              <a:rPr lang="en-US" sz="2100" dirty="0">
                <a:solidFill>
                  <a:srgbClr val="222222"/>
                </a:solidFill>
                <a:latin typeface="Calibri" panose="020F0502020204030204" pitchFamily="34" charset="0"/>
                <a:ea typeface="Times New Roman" panose="02020603050405020304" pitchFamily="18" charset="0"/>
                <a:cs typeface="PT Bold Heading" panose="02010400000000000000" pitchFamily="2" charset="-78"/>
              </a:rPr>
              <a:t>    </a:t>
            </a:r>
            <a:r>
              <a:rPr lang="ar-SA" sz="2100" dirty="0">
                <a:solidFill>
                  <a:srgbClr val="222222"/>
                </a:solidFill>
                <a:latin typeface="Calibri" panose="020F0502020204030204" pitchFamily="34" charset="0"/>
                <a:ea typeface="Times New Roman" panose="02020603050405020304" pitchFamily="18" charset="0"/>
                <a:cs typeface="PT Bold Heading" panose="02010400000000000000" pitchFamily="2" charset="-78"/>
              </a:rPr>
              <a:t>عن بعد.</a:t>
            </a:r>
            <a:endParaRPr lang="en-US" sz="2100" dirty="0">
              <a:latin typeface="Calibri" panose="020F0502020204030204" pitchFamily="34" charset="0"/>
              <a:ea typeface="Calibri" panose="020F0502020204030204" pitchFamily="34" charset="0"/>
              <a:cs typeface="PT Bold Heading" panose="02010400000000000000" pitchFamily="2" charset="-78"/>
            </a:endParaRPr>
          </a:p>
          <a:p>
            <a:pPr algn="r" rtl="1">
              <a:lnSpc>
                <a:spcPct val="150000"/>
              </a:lnSpc>
              <a:spcAft>
                <a:spcPts val="0"/>
              </a:spcAft>
            </a:pPr>
            <a:r>
              <a:rPr lang="ar-SA" sz="2100" dirty="0">
                <a:solidFill>
                  <a:schemeClr val="accent5">
                    <a:lumMod val="75000"/>
                  </a:schemeClr>
                </a:solidFill>
                <a:latin typeface="Calibri" panose="020F0502020204030204" pitchFamily="34" charset="0"/>
                <a:ea typeface="Times New Roman" panose="02020603050405020304" pitchFamily="18" charset="0"/>
                <a:cs typeface="PT Bold Heading" panose="02010400000000000000" pitchFamily="2" charset="-78"/>
              </a:rPr>
              <a:t>2- ‏اختلاف التوقيت لانتهاء اليوم الدراسي في المراحل التعليمية من رياض الأطفال حتى </a:t>
            </a:r>
            <a:endParaRPr lang="en-US" sz="2100" dirty="0">
              <a:solidFill>
                <a:schemeClr val="accent5">
                  <a:lumMod val="75000"/>
                </a:schemeClr>
              </a:solidFill>
              <a:latin typeface="Calibri" panose="020F0502020204030204" pitchFamily="34" charset="0"/>
              <a:ea typeface="Times New Roman" panose="02020603050405020304" pitchFamily="18" charset="0"/>
              <a:cs typeface="PT Bold Heading" panose="02010400000000000000" pitchFamily="2" charset="-78"/>
            </a:endParaRPr>
          </a:p>
          <a:p>
            <a:pPr algn="r" rtl="1">
              <a:lnSpc>
                <a:spcPct val="150000"/>
              </a:lnSpc>
              <a:spcAft>
                <a:spcPts val="0"/>
              </a:spcAft>
            </a:pPr>
            <a:r>
              <a:rPr lang="en-US" sz="2100" dirty="0">
                <a:solidFill>
                  <a:schemeClr val="accent5">
                    <a:lumMod val="75000"/>
                  </a:schemeClr>
                </a:solidFill>
                <a:latin typeface="Calibri" panose="020F0502020204030204" pitchFamily="34" charset="0"/>
                <a:ea typeface="Times New Roman" panose="02020603050405020304" pitchFamily="18" charset="0"/>
                <a:cs typeface="PT Bold Heading" panose="02010400000000000000" pitchFamily="2" charset="-78"/>
              </a:rPr>
              <a:t>    </a:t>
            </a:r>
            <a:r>
              <a:rPr lang="ar-SA" sz="2100" dirty="0">
                <a:solidFill>
                  <a:schemeClr val="accent5">
                    <a:lumMod val="75000"/>
                  </a:schemeClr>
                </a:solidFill>
                <a:latin typeface="Calibri" panose="020F0502020204030204" pitchFamily="34" charset="0"/>
                <a:ea typeface="Times New Roman" panose="02020603050405020304" pitchFamily="18" charset="0"/>
                <a:cs typeface="PT Bold Heading" panose="02010400000000000000" pitchFamily="2" charset="-78"/>
              </a:rPr>
              <a:t>المرحلة الثانوية</a:t>
            </a:r>
            <a:r>
              <a:rPr lang="en-US" sz="2100" dirty="0">
                <a:solidFill>
                  <a:schemeClr val="accent5">
                    <a:lumMod val="75000"/>
                  </a:schemeClr>
                </a:solidFill>
                <a:latin typeface="Arial" panose="020B0604020202020204" pitchFamily="34" charset="0"/>
                <a:ea typeface="Times New Roman" panose="02020603050405020304" pitchFamily="18" charset="0"/>
                <a:cs typeface="PT Bold Heading" panose="02010400000000000000" pitchFamily="2" charset="-78"/>
              </a:rPr>
              <a:t>  K- 12 )  </a:t>
            </a:r>
            <a:r>
              <a:rPr lang="ar-JO" sz="2100" dirty="0">
                <a:solidFill>
                  <a:schemeClr val="accent5">
                    <a:lumMod val="75000"/>
                  </a:schemeClr>
                </a:solidFill>
                <a:latin typeface="Arial" panose="020B0604020202020204" pitchFamily="34" charset="0"/>
                <a:ea typeface="Times New Roman" panose="02020603050405020304" pitchFamily="18" charset="0"/>
                <a:cs typeface="PT Bold Heading" panose="02010400000000000000" pitchFamily="2" charset="-78"/>
              </a:rPr>
              <a:t> </a:t>
            </a:r>
            <a:r>
              <a:rPr lang="ar-JO" sz="2100" dirty="0">
                <a:solidFill>
                  <a:schemeClr val="accent5">
                    <a:lumMod val="75000"/>
                  </a:schemeClr>
                </a:solidFill>
                <a:latin typeface="Arial" panose="020B0604020202020204" pitchFamily="34" charset="0"/>
                <a:ea typeface="Times New Roman" panose="02020603050405020304" pitchFamily="18" charset="0"/>
              </a:rPr>
              <a:t>)</a:t>
            </a:r>
            <a:r>
              <a:rPr lang="ar-JO" sz="2100" dirty="0">
                <a:solidFill>
                  <a:schemeClr val="accent5">
                    <a:lumMod val="75000"/>
                  </a:schemeClr>
                </a:solidFill>
                <a:latin typeface="Arial" panose="020B0604020202020204" pitchFamily="34" charset="0"/>
                <a:ea typeface="Times New Roman" panose="02020603050405020304" pitchFamily="18" charset="0"/>
                <a:cs typeface="PT Bold Heading" panose="02010400000000000000" pitchFamily="2" charset="-78"/>
              </a:rPr>
              <a:t> </a:t>
            </a:r>
            <a:r>
              <a:rPr lang="ar-SA" sz="2100" dirty="0">
                <a:solidFill>
                  <a:schemeClr val="accent5">
                    <a:lumMod val="75000"/>
                  </a:schemeClr>
                </a:solidFill>
                <a:latin typeface="Arial" panose="020B0604020202020204" pitchFamily="34" charset="0"/>
                <a:ea typeface="Times New Roman" panose="02020603050405020304" pitchFamily="18" charset="0"/>
                <a:cs typeface="PT Bold Heading" panose="02010400000000000000" pitchFamily="2" charset="-78"/>
              </a:rPr>
              <a:t>وذلك مراعاة التباعد الاجتماعي وظروف أولياء الأمور الوظيفية.</a:t>
            </a:r>
            <a:endParaRPr lang="ar-JO" sz="2100" dirty="0">
              <a:solidFill>
                <a:schemeClr val="accent5">
                  <a:lumMod val="75000"/>
                </a:schemeClr>
              </a:solidFill>
              <a:latin typeface="Arial" panose="020B0604020202020204" pitchFamily="34" charset="0"/>
              <a:ea typeface="Times New Roman" panose="02020603050405020304" pitchFamily="18" charset="0"/>
              <a:cs typeface="PT Bold Heading" panose="02010400000000000000" pitchFamily="2" charset="-78"/>
            </a:endParaRPr>
          </a:p>
          <a:p>
            <a:pPr algn="r" rtl="1">
              <a:lnSpc>
                <a:spcPct val="150000"/>
              </a:lnSpc>
              <a:spcAft>
                <a:spcPts val="0"/>
              </a:spcAft>
            </a:pPr>
            <a:r>
              <a:rPr lang="ar-SA" sz="2100" dirty="0">
                <a:solidFill>
                  <a:srgbClr val="222222"/>
                </a:solidFill>
                <a:latin typeface="Calibri" panose="020F0502020204030204" pitchFamily="34" charset="0"/>
                <a:ea typeface="Times New Roman" panose="02020603050405020304" pitchFamily="18" charset="0"/>
                <a:cs typeface="PT Bold Heading" panose="02010400000000000000" pitchFamily="2" charset="-78"/>
              </a:rPr>
              <a:t>3- ‏تدريب المتعلمين على مفهوم التباعد الاجتماعي داخل المدرسة وخاصة عند الدخول والخروج </a:t>
            </a:r>
            <a:endParaRPr lang="ar-JO" sz="2100" dirty="0">
              <a:solidFill>
                <a:srgbClr val="222222"/>
              </a:solidFill>
              <a:latin typeface="Calibri" panose="020F0502020204030204" pitchFamily="34" charset="0"/>
              <a:ea typeface="Times New Roman" panose="02020603050405020304" pitchFamily="18" charset="0"/>
              <a:cs typeface="PT Bold Heading" panose="02010400000000000000" pitchFamily="2" charset="-78"/>
            </a:endParaRPr>
          </a:p>
          <a:p>
            <a:pPr algn="r" rtl="1">
              <a:lnSpc>
                <a:spcPct val="150000"/>
              </a:lnSpc>
              <a:spcAft>
                <a:spcPts val="0"/>
              </a:spcAft>
            </a:pPr>
            <a:r>
              <a:rPr lang="ar-JO" sz="2100" dirty="0">
                <a:solidFill>
                  <a:srgbClr val="222222"/>
                </a:solidFill>
                <a:latin typeface="Calibri" panose="020F0502020204030204" pitchFamily="34" charset="0"/>
                <a:ea typeface="Times New Roman" panose="02020603050405020304" pitchFamily="18" charset="0"/>
                <a:cs typeface="PT Bold Heading" panose="02010400000000000000" pitchFamily="2" charset="-78"/>
              </a:rPr>
              <a:t>    </a:t>
            </a:r>
            <a:r>
              <a:rPr lang="ar-SA" sz="2100" dirty="0">
                <a:solidFill>
                  <a:srgbClr val="222222"/>
                </a:solidFill>
                <a:latin typeface="Calibri" panose="020F0502020204030204" pitchFamily="34" charset="0"/>
                <a:ea typeface="Times New Roman" panose="02020603050405020304" pitchFamily="18" charset="0"/>
                <a:cs typeface="PT Bold Heading" panose="02010400000000000000" pitchFamily="2" charset="-78"/>
              </a:rPr>
              <a:t>من المدرسة مع اتباع الإشتراطات الصحية.</a:t>
            </a:r>
            <a:endParaRPr lang="en-US" sz="2100" dirty="0">
              <a:latin typeface="Calibri" panose="020F0502020204030204" pitchFamily="34" charset="0"/>
              <a:ea typeface="Calibri" panose="020F0502020204030204" pitchFamily="34" charset="0"/>
              <a:cs typeface="PT Bold Heading" panose="02010400000000000000" pitchFamily="2" charset="-78"/>
            </a:endParaRPr>
          </a:p>
          <a:p>
            <a:pPr algn="r" rtl="1">
              <a:lnSpc>
                <a:spcPct val="150000"/>
              </a:lnSpc>
              <a:spcAft>
                <a:spcPts val="0"/>
              </a:spcAft>
            </a:pPr>
            <a:r>
              <a:rPr lang="ar-SA" sz="2100" dirty="0">
                <a:solidFill>
                  <a:schemeClr val="accent5">
                    <a:lumMod val="75000"/>
                  </a:schemeClr>
                </a:solidFill>
                <a:latin typeface="Calibri" panose="020F0502020204030204" pitchFamily="34" charset="0"/>
                <a:ea typeface="Times New Roman" panose="02020603050405020304" pitchFamily="18" charset="0"/>
                <a:cs typeface="PT Bold Heading" panose="02010400000000000000" pitchFamily="2" charset="-78"/>
              </a:rPr>
              <a:t>4- ‏تدريب المتعلمين على الآلية المتبعة لدخولهم وخروجهم من الفصل لضمان التباعد أثناء فترة </a:t>
            </a:r>
            <a:endParaRPr lang="ar-JO" sz="2100" dirty="0">
              <a:solidFill>
                <a:schemeClr val="accent5">
                  <a:lumMod val="75000"/>
                </a:schemeClr>
              </a:solidFill>
              <a:latin typeface="Calibri" panose="020F0502020204030204" pitchFamily="34" charset="0"/>
              <a:ea typeface="Times New Roman" panose="02020603050405020304" pitchFamily="18" charset="0"/>
              <a:cs typeface="PT Bold Heading" panose="02010400000000000000" pitchFamily="2" charset="-78"/>
            </a:endParaRPr>
          </a:p>
          <a:p>
            <a:pPr algn="r" rtl="1">
              <a:lnSpc>
                <a:spcPct val="150000"/>
              </a:lnSpc>
              <a:spcAft>
                <a:spcPts val="0"/>
              </a:spcAft>
            </a:pPr>
            <a:r>
              <a:rPr lang="ar-JO" sz="2100" dirty="0">
                <a:solidFill>
                  <a:schemeClr val="accent5">
                    <a:lumMod val="75000"/>
                  </a:schemeClr>
                </a:solidFill>
                <a:latin typeface="Calibri" panose="020F0502020204030204" pitchFamily="34" charset="0"/>
                <a:ea typeface="Times New Roman" panose="02020603050405020304" pitchFamily="18" charset="0"/>
                <a:cs typeface="PT Bold Heading" panose="02010400000000000000" pitchFamily="2" charset="-78"/>
              </a:rPr>
              <a:t>     </a:t>
            </a:r>
            <a:r>
              <a:rPr lang="ar-SA" sz="2100" dirty="0">
                <a:solidFill>
                  <a:schemeClr val="accent5">
                    <a:lumMod val="75000"/>
                  </a:schemeClr>
                </a:solidFill>
                <a:latin typeface="Calibri" panose="020F0502020204030204" pitchFamily="34" charset="0"/>
                <a:ea typeface="Times New Roman" panose="02020603050405020304" pitchFamily="18" charset="0"/>
                <a:cs typeface="PT Bold Heading" panose="02010400000000000000" pitchFamily="2" charset="-78"/>
              </a:rPr>
              <a:t>تواجدهم في المدرسة.</a:t>
            </a:r>
            <a:endParaRPr lang="en-US" sz="2100" dirty="0">
              <a:solidFill>
                <a:schemeClr val="accent5">
                  <a:lumMod val="75000"/>
                </a:schemeClr>
              </a:solidFill>
              <a:latin typeface="Calibri" panose="020F0502020204030204" pitchFamily="34" charset="0"/>
              <a:ea typeface="Calibri" panose="020F0502020204030204" pitchFamily="34" charset="0"/>
              <a:cs typeface="PT Bold Heading" panose="02010400000000000000" pitchFamily="2" charset="-78"/>
            </a:endParaRPr>
          </a:p>
          <a:p>
            <a:pPr algn="r" rtl="1">
              <a:lnSpc>
                <a:spcPct val="150000"/>
              </a:lnSpc>
              <a:spcAft>
                <a:spcPts val="0"/>
              </a:spcAft>
            </a:pPr>
            <a:r>
              <a:rPr lang="ar-SA" sz="2100" dirty="0">
                <a:solidFill>
                  <a:srgbClr val="222222"/>
                </a:solidFill>
                <a:latin typeface="Calibri" panose="020F0502020204030204" pitchFamily="34" charset="0"/>
                <a:ea typeface="Times New Roman" panose="02020603050405020304" pitchFamily="18" charset="0"/>
                <a:cs typeface="PT Bold Heading" panose="02010400000000000000" pitchFamily="2" charset="-78"/>
              </a:rPr>
              <a:t>5- ‏الحرص على إظهار الدعم النفسي والمعنوي للمتعلمين.</a:t>
            </a:r>
            <a:endParaRPr lang="en-US" sz="2100" dirty="0">
              <a:latin typeface="Calibri" panose="020F0502020204030204" pitchFamily="34" charset="0"/>
              <a:ea typeface="Calibri" panose="020F0502020204030204" pitchFamily="34" charset="0"/>
              <a:cs typeface="PT Bold Heading" panose="02010400000000000000" pitchFamily="2" charset="-78"/>
            </a:endParaRPr>
          </a:p>
          <a:p>
            <a:pPr algn="r" rtl="1">
              <a:lnSpc>
                <a:spcPct val="150000"/>
              </a:lnSpc>
              <a:spcAft>
                <a:spcPts val="0"/>
              </a:spcAft>
            </a:pPr>
            <a:r>
              <a:rPr lang="ar-SA" sz="2100" dirty="0">
                <a:solidFill>
                  <a:schemeClr val="accent5">
                    <a:lumMod val="75000"/>
                  </a:schemeClr>
                </a:solidFill>
                <a:latin typeface="Calibri" panose="020F0502020204030204" pitchFamily="34" charset="0"/>
                <a:ea typeface="Times New Roman" panose="02020603050405020304" pitchFamily="18" charset="0"/>
                <a:cs typeface="PT Bold Heading" panose="02010400000000000000" pitchFamily="2" charset="-78"/>
              </a:rPr>
              <a:t>6- غرس القيم وتأصيلها لدى المتعلم.</a:t>
            </a:r>
            <a:endParaRPr lang="en-US" sz="2100" dirty="0">
              <a:solidFill>
                <a:schemeClr val="accent5">
                  <a:lumMod val="75000"/>
                </a:schemeClr>
              </a:solidFill>
              <a:latin typeface="Calibri" panose="020F0502020204030204" pitchFamily="34" charset="0"/>
              <a:ea typeface="Calibri" panose="020F0502020204030204" pitchFamily="34" charset="0"/>
              <a:cs typeface="PT Bold Heading" panose="02010400000000000000" pitchFamily="2" charset="-78"/>
            </a:endParaRPr>
          </a:p>
          <a:p>
            <a:pPr algn="r" rtl="1">
              <a:lnSpc>
                <a:spcPct val="150000"/>
              </a:lnSpc>
              <a:spcAft>
                <a:spcPts val="0"/>
              </a:spcAft>
            </a:pPr>
            <a:r>
              <a:rPr lang="ar-SA" sz="2100" dirty="0">
                <a:solidFill>
                  <a:srgbClr val="222222"/>
                </a:solidFill>
                <a:latin typeface="Calibri" panose="020F0502020204030204" pitchFamily="34" charset="0"/>
                <a:ea typeface="Times New Roman" panose="02020603050405020304" pitchFamily="18" charset="0"/>
                <a:cs typeface="PT Bold Heading" panose="02010400000000000000" pitchFamily="2" charset="-78"/>
              </a:rPr>
              <a:t>7- تعليم المتعلم مهارات الكتابة والقراءة وتعويضهم عن الفاقد التعليمي ( المرحلة الابتدائية )</a:t>
            </a:r>
            <a:endParaRPr lang="ar-JO" sz="2100" dirty="0">
              <a:solidFill>
                <a:srgbClr val="222222"/>
              </a:solidFill>
              <a:latin typeface="Calibri" panose="020F0502020204030204" pitchFamily="34" charset="0"/>
              <a:ea typeface="Times New Roman" panose="02020603050405020304" pitchFamily="18" charset="0"/>
              <a:cs typeface="PT Bold Heading" panose="02010400000000000000" pitchFamily="2" charset="-78"/>
            </a:endParaRPr>
          </a:p>
          <a:p>
            <a:pPr algn="r" rtl="1">
              <a:lnSpc>
                <a:spcPct val="150000"/>
              </a:lnSpc>
              <a:spcAft>
                <a:spcPts val="0"/>
              </a:spcAft>
            </a:pPr>
            <a:r>
              <a:rPr lang="ar-SA" sz="2100" dirty="0">
                <a:solidFill>
                  <a:schemeClr val="accent5">
                    <a:lumMod val="75000"/>
                  </a:schemeClr>
                </a:solidFill>
                <a:latin typeface="Calibri" panose="020F0502020204030204" pitchFamily="34" charset="0"/>
                <a:ea typeface="Times New Roman" panose="02020603050405020304" pitchFamily="18" charset="0"/>
                <a:cs typeface="PT Bold Heading" panose="02010400000000000000" pitchFamily="2" charset="-78"/>
              </a:rPr>
              <a:t>8- ‏المساعدة في تهيئة المتعلم من الناحية الوظيفية ( العضلية - الحركية - البصرية ) </a:t>
            </a:r>
            <a:endParaRPr lang="ar-JO" sz="2100" dirty="0">
              <a:solidFill>
                <a:schemeClr val="accent5">
                  <a:lumMod val="75000"/>
                </a:schemeClr>
              </a:solidFill>
              <a:latin typeface="Calibri" panose="020F0502020204030204" pitchFamily="34" charset="0"/>
              <a:ea typeface="Times New Roman" panose="02020603050405020304" pitchFamily="18" charset="0"/>
              <a:cs typeface="PT Bold Heading" panose="02010400000000000000" pitchFamily="2" charset="-78"/>
            </a:endParaRPr>
          </a:p>
          <a:p>
            <a:pPr algn="r" rtl="1">
              <a:lnSpc>
                <a:spcPct val="150000"/>
              </a:lnSpc>
              <a:spcAft>
                <a:spcPts val="0"/>
              </a:spcAft>
            </a:pPr>
            <a:r>
              <a:rPr lang="ar-JO" sz="2100" dirty="0">
                <a:solidFill>
                  <a:schemeClr val="accent5">
                    <a:lumMod val="75000"/>
                  </a:schemeClr>
                </a:solidFill>
                <a:latin typeface="Calibri" panose="020F0502020204030204" pitchFamily="34" charset="0"/>
                <a:ea typeface="Times New Roman" panose="02020603050405020304" pitchFamily="18" charset="0"/>
                <a:cs typeface="PT Bold Heading" panose="02010400000000000000" pitchFamily="2" charset="-78"/>
              </a:rPr>
              <a:t>   </a:t>
            </a:r>
            <a:r>
              <a:rPr lang="ar-SA" sz="2100" dirty="0">
                <a:solidFill>
                  <a:schemeClr val="accent5">
                    <a:lumMod val="75000"/>
                  </a:schemeClr>
                </a:solidFill>
                <a:latin typeface="Calibri" panose="020F0502020204030204" pitchFamily="34" charset="0"/>
                <a:ea typeface="Times New Roman" panose="02020603050405020304" pitchFamily="18" charset="0"/>
                <a:cs typeface="PT Bold Heading" panose="02010400000000000000" pitchFamily="2" charset="-78"/>
              </a:rPr>
              <a:t>( المرحلة الابتدائية )</a:t>
            </a:r>
            <a:r>
              <a:rPr lang="en-US" sz="2100" dirty="0">
                <a:solidFill>
                  <a:schemeClr val="accent5">
                    <a:lumMod val="75000"/>
                  </a:schemeClr>
                </a:solidFill>
                <a:latin typeface="Calibri" panose="020F0502020204030204" pitchFamily="34" charset="0"/>
                <a:ea typeface="Times New Roman" panose="02020603050405020304" pitchFamily="18" charset="0"/>
                <a:cs typeface="PT Bold Heading" panose="02010400000000000000" pitchFamily="2" charset="-78"/>
              </a:rPr>
              <a:t> </a:t>
            </a:r>
            <a:r>
              <a:rPr lang="ar-JO" sz="2100" dirty="0">
                <a:solidFill>
                  <a:schemeClr val="accent5">
                    <a:lumMod val="75000"/>
                  </a:schemeClr>
                </a:solidFill>
                <a:latin typeface="Calibri" panose="020F0502020204030204" pitchFamily="34" charset="0"/>
                <a:ea typeface="Calibri" panose="020F0502020204030204" pitchFamily="34" charset="0"/>
                <a:cs typeface="PT Bold Heading" panose="02010400000000000000" pitchFamily="2" charset="-78"/>
              </a:rPr>
              <a:t>وصقل المستويات المعرفية (جميع المراحل التعليمية).</a:t>
            </a:r>
            <a:endParaRPr lang="en-US" sz="2100" dirty="0">
              <a:solidFill>
                <a:schemeClr val="accent5">
                  <a:lumMod val="75000"/>
                </a:schemeClr>
              </a:solidFill>
              <a:latin typeface="Calibri" panose="020F0502020204030204" pitchFamily="34" charset="0"/>
              <a:ea typeface="Calibri" panose="020F0502020204030204" pitchFamily="34" charset="0"/>
              <a:cs typeface="PT Bold Heading" panose="02010400000000000000" pitchFamily="2" charset="-78"/>
            </a:endParaRPr>
          </a:p>
          <a:p>
            <a:pPr algn="r" rtl="1">
              <a:lnSpc>
                <a:spcPct val="150000"/>
              </a:lnSpc>
              <a:spcAft>
                <a:spcPts val="0"/>
              </a:spcAft>
            </a:pPr>
            <a:endParaRPr lang="en-US" sz="2100" dirty="0">
              <a:effectLst/>
              <a:latin typeface="Calibri" panose="020F0502020204030204" pitchFamily="34" charset="0"/>
              <a:ea typeface="Calibri" panose="020F0502020204030204" pitchFamily="34" charset="0"/>
              <a:cs typeface="PT Bold Heading" panose="02010400000000000000" pitchFamily="2" charset="-78"/>
            </a:endParaRPr>
          </a:p>
        </p:txBody>
      </p:sp>
    </p:spTree>
    <p:extLst>
      <p:ext uri="{BB962C8B-B14F-4D97-AF65-F5344CB8AC3E}">
        <p14:creationId xmlns:p14="http://schemas.microsoft.com/office/powerpoint/2010/main" val="788600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06F693FD-5E4F-4440-BED6-0559F87C412B}"/>
              </a:ext>
            </a:extLst>
          </p:cNvPr>
          <p:cNvGraphicFramePr/>
          <p:nvPr>
            <p:extLst>
              <p:ext uri="{D42A27DB-BD31-4B8C-83A1-F6EECF244321}">
                <p14:modId xmlns:p14="http://schemas.microsoft.com/office/powerpoint/2010/main" val="69021902"/>
              </p:ext>
            </p:extLst>
          </p:nvPr>
        </p:nvGraphicFramePr>
        <p:xfrm>
          <a:off x="4828741" y="2828583"/>
          <a:ext cx="6096001" cy="992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 name="Arrow: Down 28">
            <a:extLst>
              <a:ext uri="{FF2B5EF4-FFF2-40B4-BE49-F238E27FC236}">
                <a16:creationId xmlns:a16="http://schemas.microsoft.com/office/drawing/2014/main" id="{88B1472B-95F9-45A3-A493-52351CC62C69}"/>
              </a:ext>
            </a:extLst>
          </p:cNvPr>
          <p:cNvSpPr/>
          <p:nvPr/>
        </p:nvSpPr>
        <p:spPr>
          <a:xfrm>
            <a:off x="5210815" y="3461039"/>
            <a:ext cx="242803" cy="431306"/>
          </a:xfrm>
          <a:prstGeom prst="down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ar-KW">
              <a:ln w="0"/>
              <a:solidFill>
                <a:schemeClr val="tx1"/>
              </a:solidFill>
              <a:effectLst>
                <a:outerShdw blurRad="38100" dist="19050" dir="2700000" algn="tl" rotWithShape="0">
                  <a:schemeClr val="dk1">
                    <a:alpha val="40000"/>
                  </a:schemeClr>
                </a:outerShdw>
              </a:effectLst>
            </a:endParaRPr>
          </a:p>
        </p:txBody>
      </p:sp>
      <p:sp>
        <p:nvSpPr>
          <p:cNvPr id="21" name="TextBox 20">
            <a:extLst>
              <a:ext uri="{FF2B5EF4-FFF2-40B4-BE49-F238E27FC236}">
                <a16:creationId xmlns:a16="http://schemas.microsoft.com/office/drawing/2014/main" id="{C4FA7EEA-939B-4F93-974A-8774E571C501}"/>
              </a:ext>
            </a:extLst>
          </p:cNvPr>
          <p:cNvSpPr txBox="1"/>
          <p:nvPr/>
        </p:nvSpPr>
        <p:spPr>
          <a:xfrm>
            <a:off x="7644983" y="3936750"/>
            <a:ext cx="2218545" cy="923330"/>
          </a:xfrm>
          <a:prstGeom prst="rect">
            <a:avLst/>
          </a:prstGeom>
          <a:noFill/>
        </p:spPr>
        <p:txBody>
          <a:bodyPr wrap="square" rtlCol="1">
            <a:spAutoFit/>
          </a:bodyPr>
          <a:lstStyle/>
          <a:p>
            <a:pPr algn="ctr"/>
            <a:r>
              <a:rPr lang="ar-KW" b="1" dirty="0">
                <a:ln w="0"/>
                <a:effectLst>
                  <a:outerShdw blurRad="38100" dist="19050" dir="2700000" algn="tl" rotWithShape="0">
                    <a:schemeClr val="dk1">
                      <a:alpha val="40000"/>
                    </a:schemeClr>
                  </a:outerShdw>
                </a:effectLst>
                <a:cs typeface="Fanan" pitchFamily="2" charset="-78"/>
              </a:rPr>
              <a:t>بدء دوام </a:t>
            </a:r>
            <a:r>
              <a:rPr lang="ar-SA" b="1" dirty="0">
                <a:ln w="0"/>
                <a:effectLst>
                  <a:outerShdw blurRad="38100" dist="19050" dir="2700000" algn="tl" rotWithShape="0">
                    <a:schemeClr val="dk1">
                      <a:alpha val="40000"/>
                    </a:schemeClr>
                  </a:outerShdw>
                </a:effectLst>
                <a:cs typeface="Fanan" pitchFamily="2" charset="-78"/>
              </a:rPr>
              <a:t>العاملين</a:t>
            </a:r>
            <a:endParaRPr lang="ar-JO" b="1" dirty="0">
              <a:ln w="0"/>
              <a:effectLst>
                <a:outerShdw blurRad="38100" dist="19050" dir="2700000" algn="tl" rotWithShape="0">
                  <a:schemeClr val="dk1">
                    <a:alpha val="40000"/>
                  </a:schemeClr>
                </a:outerShdw>
              </a:effectLst>
              <a:cs typeface="Fanan" pitchFamily="2" charset="-78"/>
            </a:endParaRPr>
          </a:p>
          <a:p>
            <a:pPr algn="ctr"/>
            <a:r>
              <a:rPr lang="ar-SA" b="1" dirty="0">
                <a:ln w="0"/>
                <a:effectLst>
                  <a:outerShdw blurRad="38100" dist="19050" dir="2700000" algn="tl" rotWithShape="0">
                    <a:schemeClr val="dk1">
                      <a:alpha val="40000"/>
                    </a:schemeClr>
                  </a:outerShdw>
                </a:effectLst>
                <a:cs typeface="Fanan" pitchFamily="2" charset="-78"/>
              </a:rPr>
              <a:t> في</a:t>
            </a:r>
            <a:r>
              <a:rPr lang="ar-KW" b="1" dirty="0">
                <a:ln w="0"/>
                <a:effectLst>
                  <a:outerShdw blurRad="38100" dist="19050" dir="2700000" algn="tl" rotWithShape="0">
                    <a:schemeClr val="dk1">
                      <a:alpha val="40000"/>
                    </a:schemeClr>
                  </a:outerShdw>
                </a:effectLst>
                <a:cs typeface="Fanan" pitchFamily="2" charset="-78"/>
              </a:rPr>
              <a:t> مرحلتي</a:t>
            </a:r>
          </a:p>
          <a:p>
            <a:pPr algn="ctr"/>
            <a:r>
              <a:rPr lang="ar-KW" b="1" dirty="0">
                <a:ln w="0"/>
                <a:effectLst>
                  <a:outerShdw blurRad="38100" dist="19050" dir="2700000" algn="tl" rotWithShape="0">
                    <a:schemeClr val="dk1">
                      <a:alpha val="40000"/>
                    </a:schemeClr>
                  </a:outerShdw>
                </a:effectLst>
                <a:cs typeface="Fanan" pitchFamily="2" charset="-78"/>
              </a:rPr>
              <a:t>(رياض الأطفال – الابتدائي</a:t>
            </a:r>
            <a:r>
              <a:rPr lang="ar-JO" b="1" dirty="0">
                <a:ln w="0"/>
                <a:effectLst>
                  <a:outerShdw blurRad="38100" dist="19050" dir="2700000" algn="tl" rotWithShape="0">
                    <a:schemeClr val="dk1">
                      <a:alpha val="40000"/>
                    </a:schemeClr>
                  </a:outerShdw>
                </a:effectLst>
                <a:cs typeface="Fanan" pitchFamily="2" charset="-78"/>
              </a:rPr>
              <a:t>)</a:t>
            </a:r>
            <a:endParaRPr lang="ar-KW" b="1" dirty="0">
              <a:ln w="0"/>
              <a:effectLst>
                <a:outerShdw blurRad="38100" dist="19050" dir="2700000" algn="tl" rotWithShape="0">
                  <a:schemeClr val="dk1">
                    <a:alpha val="40000"/>
                  </a:schemeClr>
                </a:outerShdw>
              </a:effectLst>
              <a:cs typeface="Fanan" pitchFamily="2" charset="-78"/>
            </a:endParaRPr>
          </a:p>
        </p:txBody>
      </p:sp>
      <p:sp>
        <p:nvSpPr>
          <p:cNvPr id="35" name="Rectangle 34">
            <a:extLst>
              <a:ext uri="{FF2B5EF4-FFF2-40B4-BE49-F238E27FC236}">
                <a16:creationId xmlns:a16="http://schemas.microsoft.com/office/drawing/2014/main" id="{DF0B8E83-4493-4391-A464-A54638CFB900}"/>
              </a:ext>
            </a:extLst>
          </p:cNvPr>
          <p:cNvSpPr/>
          <p:nvPr/>
        </p:nvSpPr>
        <p:spPr>
          <a:xfrm>
            <a:off x="9342928" y="7343592"/>
            <a:ext cx="1058371" cy="13923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64" name="TextBox 63">
            <a:extLst>
              <a:ext uri="{FF2B5EF4-FFF2-40B4-BE49-F238E27FC236}">
                <a16:creationId xmlns:a16="http://schemas.microsoft.com/office/drawing/2014/main" id="{7C06AC60-C67F-422B-9E3D-A7882D082671}"/>
              </a:ext>
            </a:extLst>
          </p:cNvPr>
          <p:cNvSpPr txBox="1"/>
          <p:nvPr/>
        </p:nvSpPr>
        <p:spPr>
          <a:xfrm>
            <a:off x="1583268" y="167287"/>
            <a:ext cx="4772561" cy="1200329"/>
          </a:xfrm>
          <a:prstGeom prst="rect">
            <a:avLst/>
          </a:prstGeom>
          <a:noFill/>
        </p:spPr>
        <p:txBody>
          <a:bodyPr wrap="square" rtlCol="1">
            <a:spAutoFit/>
          </a:bodyPr>
          <a:lstStyle/>
          <a:p>
            <a:pPr algn="ctr"/>
            <a:r>
              <a:rPr lang="ar-KW" sz="3600" dirty="0">
                <a:ln w="0"/>
                <a:effectLst>
                  <a:glow rad="127000">
                    <a:schemeClr val="bg1"/>
                  </a:glow>
                  <a:outerShdw blurRad="38100" dist="19050" dir="2700000" algn="tl" rotWithShape="0">
                    <a:schemeClr val="dk1">
                      <a:alpha val="40000"/>
                    </a:schemeClr>
                  </a:outerShdw>
                </a:effectLst>
                <a:latin typeface="Sultan"/>
                <a:cs typeface="Sultan bold" pitchFamily="2" charset="-78"/>
              </a:rPr>
              <a:t>خطة العودة للمدارس </a:t>
            </a:r>
            <a:endParaRPr lang="ar-SA" sz="3600" dirty="0">
              <a:ln w="0"/>
              <a:effectLst>
                <a:glow rad="127000">
                  <a:schemeClr val="bg1"/>
                </a:glow>
                <a:outerShdw blurRad="38100" dist="19050" dir="2700000" algn="tl" rotWithShape="0">
                  <a:schemeClr val="dk1">
                    <a:alpha val="40000"/>
                  </a:schemeClr>
                </a:outerShdw>
              </a:effectLst>
              <a:latin typeface="Sultan"/>
              <a:cs typeface="Sultan bold" pitchFamily="2" charset="-78"/>
            </a:endParaRPr>
          </a:p>
          <a:p>
            <a:pPr algn="ctr"/>
            <a:r>
              <a:rPr lang="ar-KW" sz="2800" dirty="0">
                <a:ln w="0"/>
                <a:effectLst>
                  <a:glow rad="127000">
                    <a:schemeClr val="bg1"/>
                  </a:glow>
                  <a:outerShdw blurRad="38100" dist="19050" dir="2700000" algn="tl" rotWithShape="0">
                    <a:schemeClr val="dk1">
                      <a:alpha val="40000"/>
                    </a:schemeClr>
                  </a:outerShdw>
                </a:effectLst>
                <a:latin typeface="Sultan"/>
                <a:cs typeface="Sultan bold" pitchFamily="2" charset="-78"/>
              </a:rPr>
              <a:t>العام</a:t>
            </a:r>
            <a:r>
              <a:rPr lang="ar-KW" sz="3600" dirty="0">
                <a:ln w="0"/>
                <a:effectLst>
                  <a:glow rad="127000">
                    <a:schemeClr val="bg1"/>
                  </a:glow>
                  <a:outerShdw blurRad="38100" dist="19050" dir="2700000" algn="tl" rotWithShape="0">
                    <a:schemeClr val="dk1">
                      <a:alpha val="40000"/>
                    </a:schemeClr>
                  </a:outerShdw>
                </a:effectLst>
                <a:latin typeface="Sultan"/>
                <a:cs typeface="Sultan bold" pitchFamily="2" charset="-78"/>
              </a:rPr>
              <a:t> </a:t>
            </a:r>
            <a:r>
              <a:rPr lang="ar-KW" sz="2800" dirty="0">
                <a:ln w="0"/>
                <a:effectLst>
                  <a:glow rad="127000">
                    <a:schemeClr val="bg1"/>
                  </a:glow>
                  <a:outerShdw blurRad="38100" dist="19050" dir="2700000" algn="tl" rotWithShape="0">
                    <a:schemeClr val="dk1">
                      <a:alpha val="40000"/>
                    </a:schemeClr>
                  </a:outerShdw>
                </a:effectLst>
                <a:latin typeface="Sultan"/>
                <a:cs typeface="Sultan bold" pitchFamily="2" charset="-78"/>
              </a:rPr>
              <a:t>الدراسي</a:t>
            </a:r>
            <a:r>
              <a:rPr lang="ar-KW" sz="3600" dirty="0">
                <a:ln w="0"/>
                <a:effectLst>
                  <a:glow rad="127000">
                    <a:schemeClr val="bg1"/>
                  </a:glow>
                  <a:outerShdw blurRad="38100" dist="19050" dir="2700000" algn="tl" rotWithShape="0">
                    <a:schemeClr val="dk1">
                      <a:alpha val="40000"/>
                    </a:schemeClr>
                  </a:outerShdw>
                </a:effectLst>
                <a:latin typeface="Sultan"/>
                <a:cs typeface="Sultan bold" pitchFamily="2" charset="-78"/>
              </a:rPr>
              <a:t> 2021 / 2022 م</a:t>
            </a:r>
          </a:p>
        </p:txBody>
      </p:sp>
      <p:sp>
        <p:nvSpPr>
          <p:cNvPr id="67" name="Arrow: Down 28">
            <a:extLst>
              <a:ext uri="{FF2B5EF4-FFF2-40B4-BE49-F238E27FC236}">
                <a16:creationId xmlns:a16="http://schemas.microsoft.com/office/drawing/2014/main" id="{88B1472B-95F9-45A3-A493-52351CC62C69}"/>
              </a:ext>
            </a:extLst>
          </p:cNvPr>
          <p:cNvSpPr/>
          <p:nvPr/>
        </p:nvSpPr>
        <p:spPr>
          <a:xfrm>
            <a:off x="6727880" y="3461039"/>
            <a:ext cx="242803" cy="431306"/>
          </a:xfrm>
          <a:prstGeom prst="down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ar-KW">
              <a:ln w="0"/>
              <a:solidFill>
                <a:schemeClr val="tx1"/>
              </a:solidFill>
              <a:effectLst>
                <a:outerShdw blurRad="38100" dist="19050" dir="2700000" algn="tl" rotWithShape="0">
                  <a:schemeClr val="dk1">
                    <a:alpha val="40000"/>
                  </a:schemeClr>
                </a:outerShdw>
              </a:effectLst>
            </a:endParaRPr>
          </a:p>
        </p:txBody>
      </p:sp>
      <p:sp>
        <p:nvSpPr>
          <p:cNvPr id="68" name="Arrow: Down 28">
            <a:extLst>
              <a:ext uri="{FF2B5EF4-FFF2-40B4-BE49-F238E27FC236}">
                <a16:creationId xmlns:a16="http://schemas.microsoft.com/office/drawing/2014/main" id="{88B1472B-95F9-45A3-A493-52351CC62C69}"/>
              </a:ext>
            </a:extLst>
          </p:cNvPr>
          <p:cNvSpPr/>
          <p:nvPr/>
        </p:nvSpPr>
        <p:spPr>
          <a:xfrm>
            <a:off x="8353767" y="3461039"/>
            <a:ext cx="242803" cy="431306"/>
          </a:xfrm>
          <a:prstGeom prst="down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ar-KW">
              <a:ln w="0"/>
              <a:solidFill>
                <a:schemeClr val="tx1"/>
              </a:solidFill>
              <a:effectLst>
                <a:outerShdw blurRad="38100" dist="19050" dir="2700000" algn="tl" rotWithShape="0">
                  <a:schemeClr val="dk1">
                    <a:alpha val="40000"/>
                  </a:schemeClr>
                </a:outerShdw>
              </a:effectLst>
            </a:endParaRPr>
          </a:p>
        </p:txBody>
      </p:sp>
      <p:sp>
        <p:nvSpPr>
          <p:cNvPr id="69" name="TextBox 68">
            <a:extLst>
              <a:ext uri="{FF2B5EF4-FFF2-40B4-BE49-F238E27FC236}">
                <a16:creationId xmlns:a16="http://schemas.microsoft.com/office/drawing/2014/main" id="{C4FA7EEA-939B-4F93-974A-8774E571C501}"/>
              </a:ext>
            </a:extLst>
          </p:cNvPr>
          <p:cNvSpPr txBox="1"/>
          <p:nvPr/>
        </p:nvSpPr>
        <p:spPr>
          <a:xfrm>
            <a:off x="5926956" y="3963350"/>
            <a:ext cx="1612096" cy="923330"/>
          </a:xfrm>
          <a:prstGeom prst="rect">
            <a:avLst/>
          </a:prstGeom>
          <a:noFill/>
        </p:spPr>
        <p:txBody>
          <a:bodyPr wrap="square" rtlCol="1">
            <a:spAutoFit/>
          </a:bodyPr>
          <a:lstStyle/>
          <a:p>
            <a:pPr algn="ctr"/>
            <a:r>
              <a:rPr lang="ar-KW" b="1" dirty="0">
                <a:ln w="0"/>
                <a:effectLst>
                  <a:outerShdw blurRad="38100" dist="19050" dir="2700000" algn="tl" rotWithShape="0">
                    <a:schemeClr val="dk1">
                      <a:alpha val="40000"/>
                    </a:schemeClr>
                  </a:outerShdw>
                </a:effectLst>
                <a:cs typeface="Fanan" pitchFamily="2" charset="-78"/>
              </a:rPr>
              <a:t>بدء دوام </a:t>
            </a:r>
            <a:r>
              <a:rPr lang="ar-SA" b="1" dirty="0">
                <a:ln w="0"/>
                <a:effectLst>
                  <a:outerShdw blurRad="38100" dist="19050" dir="2700000" algn="tl" rotWithShape="0">
                    <a:schemeClr val="dk1">
                      <a:alpha val="40000"/>
                    </a:schemeClr>
                  </a:outerShdw>
                </a:effectLst>
                <a:cs typeface="Fanan" pitchFamily="2" charset="-78"/>
              </a:rPr>
              <a:t>العاملين في</a:t>
            </a:r>
            <a:r>
              <a:rPr lang="ar-KW" b="1" dirty="0">
                <a:ln w="0"/>
                <a:effectLst>
                  <a:outerShdw blurRad="38100" dist="19050" dir="2700000" algn="tl" rotWithShape="0">
                    <a:schemeClr val="dk1">
                      <a:alpha val="40000"/>
                    </a:schemeClr>
                  </a:outerShdw>
                </a:effectLst>
                <a:cs typeface="Fanan" pitchFamily="2" charset="-78"/>
              </a:rPr>
              <a:t>  </a:t>
            </a:r>
          </a:p>
          <a:p>
            <a:pPr algn="ctr"/>
            <a:r>
              <a:rPr lang="ar-KW" b="1" dirty="0">
                <a:ln w="0"/>
                <a:effectLst>
                  <a:outerShdw blurRad="38100" dist="19050" dir="2700000" algn="tl" rotWithShape="0">
                    <a:schemeClr val="dk1">
                      <a:alpha val="40000"/>
                    </a:schemeClr>
                  </a:outerShdw>
                </a:effectLst>
                <a:cs typeface="Fanan" pitchFamily="2" charset="-78"/>
              </a:rPr>
              <a:t>المرحلة المتوسطة</a:t>
            </a:r>
          </a:p>
        </p:txBody>
      </p:sp>
      <p:sp>
        <p:nvSpPr>
          <p:cNvPr id="70" name="TextBox 69">
            <a:extLst>
              <a:ext uri="{FF2B5EF4-FFF2-40B4-BE49-F238E27FC236}">
                <a16:creationId xmlns:a16="http://schemas.microsoft.com/office/drawing/2014/main" id="{C4FA7EEA-939B-4F93-974A-8774E571C501}"/>
              </a:ext>
            </a:extLst>
          </p:cNvPr>
          <p:cNvSpPr txBox="1"/>
          <p:nvPr/>
        </p:nvSpPr>
        <p:spPr>
          <a:xfrm>
            <a:off x="4342757" y="3954203"/>
            <a:ext cx="1612096" cy="923330"/>
          </a:xfrm>
          <a:prstGeom prst="rect">
            <a:avLst/>
          </a:prstGeom>
          <a:noFill/>
        </p:spPr>
        <p:txBody>
          <a:bodyPr wrap="square" rtlCol="1">
            <a:spAutoFit/>
          </a:bodyPr>
          <a:lstStyle/>
          <a:p>
            <a:pPr algn="ctr"/>
            <a:r>
              <a:rPr lang="ar-KW" b="1" dirty="0">
                <a:ln w="0"/>
                <a:effectLst>
                  <a:outerShdw blurRad="38100" dist="19050" dir="2700000" algn="tl" rotWithShape="0">
                    <a:schemeClr val="dk1">
                      <a:alpha val="40000"/>
                    </a:schemeClr>
                  </a:outerShdw>
                </a:effectLst>
                <a:cs typeface="Fanan" pitchFamily="2" charset="-78"/>
              </a:rPr>
              <a:t>بدء دوام </a:t>
            </a:r>
            <a:r>
              <a:rPr lang="ar-SA" b="1" dirty="0">
                <a:ln w="0"/>
                <a:effectLst>
                  <a:outerShdw blurRad="38100" dist="19050" dir="2700000" algn="tl" rotWithShape="0">
                    <a:schemeClr val="dk1">
                      <a:alpha val="40000"/>
                    </a:schemeClr>
                  </a:outerShdw>
                </a:effectLst>
                <a:cs typeface="Fanan" pitchFamily="2" charset="-78"/>
              </a:rPr>
              <a:t>العاملين</a:t>
            </a:r>
            <a:r>
              <a:rPr lang="ar-KW" b="1" dirty="0">
                <a:ln w="0"/>
                <a:effectLst>
                  <a:outerShdw blurRad="38100" dist="19050" dir="2700000" algn="tl" rotWithShape="0">
                    <a:schemeClr val="dk1">
                      <a:alpha val="40000"/>
                    </a:schemeClr>
                  </a:outerShdw>
                </a:effectLst>
                <a:cs typeface="Fanan" pitchFamily="2" charset="-78"/>
              </a:rPr>
              <a:t> </a:t>
            </a:r>
            <a:r>
              <a:rPr lang="ar-SA" b="1" dirty="0">
                <a:ln w="0"/>
                <a:effectLst>
                  <a:outerShdw blurRad="38100" dist="19050" dir="2700000" algn="tl" rotWithShape="0">
                    <a:schemeClr val="dk1">
                      <a:alpha val="40000"/>
                    </a:schemeClr>
                  </a:outerShdw>
                </a:effectLst>
                <a:cs typeface="Fanan" pitchFamily="2" charset="-78"/>
              </a:rPr>
              <a:t>في</a:t>
            </a:r>
            <a:r>
              <a:rPr lang="ar-KW" b="1" dirty="0">
                <a:ln w="0"/>
                <a:effectLst>
                  <a:outerShdw blurRad="38100" dist="19050" dir="2700000" algn="tl" rotWithShape="0">
                    <a:schemeClr val="dk1">
                      <a:alpha val="40000"/>
                    </a:schemeClr>
                  </a:outerShdw>
                </a:effectLst>
                <a:cs typeface="Fanan" pitchFamily="2" charset="-78"/>
              </a:rPr>
              <a:t> </a:t>
            </a:r>
          </a:p>
          <a:p>
            <a:pPr algn="ctr"/>
            <a:r>
              <a:rPr lang="ar-KW" b="1" dirty="0">
                <a:ln w="0"/>
                <a:effectLst>
                  <a:outerShdw blurRad="38100" dist="19050" dir="2700000" algn="tl" rotWithShape="0">
                    <a:schemeClr val="dk1">
                      <a:alpha val="40000"/>
                    </a:schemeClr>
                  </a:outerShdw>
                </a:effectLst>
                <a:cs typeface="Fanan" pitchFamily="2" charset="-78"/>
              </a:rPr>
              <a:t>المرحلة الثانوية</a:t>
            </a:r>
          </a:p>
        </p:txBody>
      </p:sp>
      <p:pic>
        <p:nvPicPr>
          <p:cNvPr id="2052" name="Picture 4" descr="Pin on crey"/>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881" t="-7441" r="881" b="7441"/>
          <a:stretch/>
        </p:blipFill>
        <p:spPr bwMode="auto">
          <a:xfrm>
            <a:off x="9979654" y="1463360"/>
            <a:ext cx="2473983" cy="278323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81" name="TextBox 80">
            <a:extLst>
              <a:ext uri="{FF2B5EF4-FFF2-40B4-BE49-F238E27FC236}">
                <a16:creationId xmlns:a16="http://schemas.microsoft.com/office/drawing/2014/main" id="{C4FA7EEA-939B-4F93-974A-8774E571C501}"/>
              </a:ext>
            </a:extLst>
          </p:cNvPr>
          <p:cNvSpPr txBox="1"/>
          <p:nvPr/>
        </p:nvSpPr>
        <p:spPr>
          <a:xfrm>
            <a:off x="9007029" y="3129644"/>
            <a:ext cx="1558810" cy="369332"/>
          </a:xfrm>
          <a:prstGeom prst="rect">
            <a:avLst/>
          </a:prstGeom>
          <a:noFill/>
        </p:spPr>
        <p:txBody>
          <a:bodyPr wrap="square" rtlCol="1">
            <a:spAutoFit/>
          </a:bodyPr>
          <a:lstStyle/>
          <a:p>
            <a:pPr algn="ctr"/>
            <a:r>
              <a:rPr lang="ar-KW" dirty="0">
                <a:ln w="0"/>
                <a:solidFill>
                  <a:schemeClr val="bg1"/>
                </a:solidFill>
                <a:effectLst>
                  <a:glow rad="127000">
                    <a:schemeClr val="tx1"/>
                  </a:glow>
                  <a:outerShdw blurRad="38100" dist="19050" dir="2700000" algn="tl" rotWithShape="0">
                    <a:schemeClr val="dk1">
                      <a:alpha val="40000"/>
                    </a:schemeClr>
                  </a:outerShdw>
                </a:effectLst>
                <a:cs typeface="PT Bold Heading" panose="02010400000000000000" pitchFamily="2" charset="-78"/>
              </a:rPr>
              <a:t>دوام </a:t>
            </a:r>
            <a:r>
              <a:rPr lang="ar-SA" dirty="0">
                <a:ln w="0"/>
                <a:solidFill>
                  <a:schemeClr val="bg1"/>
                </a:solidFill>
                <a:effectLst>
                  <a:glow rad="127000">
                    <a:schemeClr val="tx1"/>
                  </a:glow>
                  <a:outerShdw blurRad="38100" dist="19050" dir="2700000" algn="tl" rotWithShape="0">
                    <a:schemeClr val="dk1">
                      <a:alpha val="40000"/>
                    </a:schemeClr>
                  </a:outerShdw>
                </a:effectLst>
                <a:cs typeface="PT Bold Heading" panose="02010400000000000000" pitchFamily="2" charset="-78"/>
              </a:rPr>
              <a:t>العاملين</a:t>
            </a:r>
            <a:endParaRPr lang="ar-KW" dirty="0">
              <a:ln w="0"/>
              <a:solidFill>
                <a:schemeClr val="bg1"/>
              </a:solidFill>
              <a:effectLst>
                <a:glow rad="127000">
                  <a:schemeClr val="tx1"/>
                </a:glow>
                <a:outerShdw blurRad="38100" dist="19050" dir="2700000" algn="tl" rotWithShape="0">
                  <a:schemeClr val="dk1">
                    <a:alpha val="40000"/>
                  </a:schemeClr>
                </a:outerShdw>
              </a:effectLst>
              <a:cs typeface="PT Bold Heading" panose="02010400000000000000" pitchFamily="2" charset="-78"/>
            </a:endParaRPr>
          </a:p>
        </p:txBody>
      </p:sp>
    </p:spTree>
    <p:extLst>
      <p:ext uri="{BB962C8B-B14F-4D97-AF65-F5344CB8AC3E}">
        <p14:creationId xmlns:p14="http://schemas.microsoft.com/office/powerpoint/2010/main" val="3092919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DF0B8E83-4493-4391-A464-A54638CFB900}"/>
              </a:ext>
            </a:extLst>
          </p:cNvPr>
          <p:cNvSpPr/>
          <p:nvPr/>
        </p:nvSpPr>
        <p:spPr>
          <a:xfrm>
            <a:off x="9546368" y="4518773"/>
            <a:ext cx="1058371" cy="13923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aphicFrame>
        <p:nvGraphicFramePr>
          <p:cNvPr id="71" name="Diagram 70">
            <a:extLst>
              <a:ext uri="{FF2B5EF4-FFF2-40B4-BE49-F238E27FC236}">
                <a16:creationId xmlns:a16="http://schemas.microsoft.com/office/drawing/2014/main" id="{06F693FD-5E4F-4440-BED6-0559F87C412B}"/>
              </a:ext>
            </a:extLst>
          </p:cNvPr>
          <p:cNvGraphicFramePr/>
          <p:nvPr>
            <p:extLst>
              <p:ext uri="{D42A27DB-BD31-4B8C-83A1-F6EECF244321}">
                <p14:modId xmlns:p14="http://schemas.microsoft.com/office/powerpoint/2010/main" val="4249663804"/>
              </p:ext>
            </p:extLst>
          </p:nvPr>
        </p:nvGraphicFramePr>
        <p:xfrm>
          <a:off x="4992986" y="2650469"/>
          <a:ext cx="6096001" cy="992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2" name="Arrow: Down 28">
            <a:extLst>
              <a:ext uri="{FF2B5EF4-FFF2-40B4-BE49-F238E27FC236}">
                <a16:creationId xmlns:a16="http://schemas.microsoft.com/office/drawing/2014/main" id="{88B1472B-95F9-45A3-A493-52351CC62C69}"/>
              </a:ext>
            </a:extLst>
          </p:cNvPr>
          <p:cNvSpPr/>
          <p:nvPr/>
        </p:nvSpPr>
        <p:spPr>
          <a:xfrm>
            <a:off x="5414255" y="3250881"/>
            <a:ext cx="242803" cy="431306"/>
          </a:xfrm>
          <a:prstGeom prst="down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ar-KW">
              <a:ln w="0"/>
              <a:solidFill>
                <a:schemeClr val="tx1"/>
              </a:solidFill>
              <a:effectLst>
                <a:outerShdw blurRad="38100" dist="19050" dir="2700000" algn="tl" rotWithShape="0">
                  <a:schemeClr val="dk1">
                    <a:alpha val="40000"/>
                  </a:schemeClr>
                </a:outerShdw>
              </a:effectLst>
            </a:endParaRPr>
          </a:p>
        </p:txBody>
      </p:sp>
      <p:sp>
        <p:nvSpPr>
          <p:cNvPr id="73" name="TextBox 72">
            <a:extLst>
              <a:ext uri="{FF2B5EF4-FFF2-40B4-BE49-F238E27FC236}">
                <a16:creationId xmlns:a16="http://schemas.microsoft.com/office/drawing/2014/main" id="{C4FA7EEA-939B-4F93-974A-8774E571C501}"/>
              </a:ext>
            </a:extLst>
          </p:cNvPr>
          <p:cNvSpPr txBox="1"/>
          <p:nvPr/>
        </p:nvSpPr>
        <p:spPr>
          <a:xfrm>
            <a:off x="7687684" y="3726592"/>
            <a:ext cx="2387870" cy="923330"/>
          </a:xfrm>
          <a:prstGeom prst="rect">
            <a:avLst/>
          </a:prstGeom>
          <a:noFill/>
        </p:spPr>
        <p:txBody>
          <a:bodyPr wrap="square" rtlCol="1">
            <a:spAutoFit/>
          </a:bodyPr>
          <a:lstStyle/>
          <a:p>
            <a:pPr algn="ctr"/>
            <a:r>
              <a:rPr lang="ar-KW" b="1" dirty="0">
                <a:ln w="0"/>
                <a:effectLst>
                  <a:outerShdw blurRad="38100" dist="19050" dir="2700000" algn="tl" rotWithShape="0">
                    <a:schemeClr val="dk1">
                      <a:alpha val="40000"/>
                    </a:schemeClr>
                  </a:outerShdw>
                </a:effectLst>
                <a:cs typeface="Fanan" pitchFamily="2" charset="-78"/>
              </a:rPr>
              <a:t>بدء دوام متعلمي</a:t>
            </a:r>
            <a:endParaRPr lang="ar-JO" b="1" dirty="0">
              <a:ln w="0"/>
              <a:effectLst>
                <a:outerShdw blurRad="38100" dist="19050" dir="2700000" algn="tl" rotWithShape="0">
                  <a:schemeClr val="dk1">
                    <a:alpha val="40000"/>
                  </a:schemeClr>
                </a:outerShdw>
              </a:effectLst>
              <a:cs typeface="Fanan" pitchFamily="2" charset="-78"/>
            </a:endParaRPr>
          </a:p>
          <a:p>
            <a:pPr algn="ctr"/>
            <a:r>
              <a:rPr lang="ar-KW" b="1" dirty="0">
                <a:ln w="0"/>
                <a:effectLst>
                  <a:outerShdw blurRad="38100" dist="19050" dir="2700000" algn="tl" rotWithShape="0">
                    <a:schemeClr val="dk1">
                      <a:alpha val="40000"/>
                    </a:schemeClr>
                  </a:outerShdw>
                </a:effectLst>
                <a:cs typeface="Fanan" pitchFamily="2" charset="-78"/>
              </a:rPr>
              <a:t> مرحلتي</a:t>
            </a:r>
          </a:p>
          <a:p>
            <a:pPr algn="ctr"/>
            <a:r>
              <a:rPr lang="ar-KW" b="1" dirty="0">
                <a:ln w="0"/>
                <a:effectLst>
                  <a:outerShdw blurRad="38100" dist="19050" dir="2700000" algn="tl" rotWithShape="0">
                    <a:schemeClr val="dk1">
                      <a:alpha val="40000"/>
                    </a:schemeClr>
                  </a:outerShdw>
                </a:effectLst>
                <a:cs typeface="Fanan" pitchFamily="2" charset="-78"/>
              </a:rPr>
              <a:t>(رياض الأطفال – الابتدائي)</a:t>
            </a:r>
          </a:p>
        </p:txBody>
      </p:sp>
      <p:sp>
        <p:nvSpPr>
          <p:cNvPr id="74" name="Arrow: Down 28">
            <a:extLst>
              <a:ext uri="{FF2B5EF4-FFF2-40B4-BE49-F238E27FC236}">
                <a16:creationId xmlns:a16="http://schemas.microsoft.com/office/drawing/2014/main" id="{88B1472B-95F9-45A3-A493-52351CC62C69}"/>
              </a:ext>
            </a:extLst>
          </p:cNvPr>
          <p:cNvSpPr/>
          <p:nvPr/>
        </p:nvSpPr>
        <p:spPr>
          <a:xfrm>
            <a:off x="6931320" y="3250881"/>
            <a:ext cx="242803" cy="431306"/>
          </a:xfrm>
          <a:prstGeom prst="down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ar-KW">
              <a:ln w="0"/>
              <a:solidFill>
                <a:schemeClr val="tx1"/>
              </a:solidFill>
              <a:effectLst>
                <a:outerShdw blurRad="38100" dist="19050" dir="2700000" algn="tl" rotWithShape="0">
                  <a:schemeClr val="dk1">
                    <a:alpha val="40000"/>
                  </a:schemeClr>
                </a:outerShdw>
              </a:effectLst>
            </a:endParaRPr>
          </a:p>
        </p:txBody>
      </p:sp>
      <p:sp>
        <p:nvSpPr>
          <p:cNvPr id="75" name="Arrow: Down 28">
            <a:extLst>
              <a:ext uri="{FF2B5EF4-FFF2-40B4-BE49-F238E27FC236}">
                <a16:creationId xmlns:a16="http://schemas.microsoft.com/office/drawing/2014/main" id="{88B1472B-95F9-45A3-A493-52351CC62C69}"/>
              </a:ext>
            </a:extLst>
          </p:cNvPr>
          <p:cNvSpPr/>
          <p:nvPr/>
        </p:nvSpPr>
        <p:spPr>
          <a:xfrm>
            <a:off x="8557207" y="3250881"/>
            <a:ext cx="242803" cy="431306"/>
          </a:xfrm>
          <a:prstGeom prst="down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ar-KW">
              <a:ln w="0"/>
              <a:solidFill>
                <a:schemeClr val="tx1"/>
              </a:solidFill>
              <a:effectLst>
                <a:outerShdw blurRad="38100" dist="19050" dir="2700000" algn="tl" rotWithShape="0">
                  <a:schemeClr val="dk1">
                    <a:alpha val="40000"/>
                  </a:schemeClr>
                </a:outerShdw>
              </a:effectLst>
            </a:endParaRPr>
          </a:p>
        </p:txBody>
      </p:sp>
      <p:sp>
        <p:nvSpPr>
          <p:cNvPr id="76" name="TextBox 75">
            <a:extLst>
              <a:ext uri="{FF2B5EF4-FFF2-40B4-BE49-F238E27FC236}">
                <a16:creationId xmlns:a16="http://schemas.microsoft.com/office/drawing/2014/main" id="{C4FA7EEA-939B-4F93-974A-8774E571C501}"/>
              </a:ext>
            </a:extLst>
          </p:cNvPr>
          <p:cNvSpPr txBox="1"/>
          <p:nvPr/>
        </p:nvSpPr>
        <p:spPr>
          <a:xfrm>
            <a:off x="6220336" y="3753192"/>
            <a:ext cx="1558810" cy="646331"/>
          </a:xfrm>
          <a:prstGeom prst="rect">
            <a:avLst/>
          </a:prstGeom>
          <a:noFill/>
        </p:spPr>
        <p:txBody>
          <a:bodyPr wrap="square" rtlCol="1">
            <a:spAutoFit/>
          </a:bodyPr>
          <a:lstStyle/>
          <a:p>
            <a:pPr algn="ctr"/>
            <a:r>
              <a:rPr lang="ar-KW" b="1" dirty="0">
                <a:ln w="0"/>
                <a:effectLst>
                  <a:outerShdw blurRad="38100" dist="19050" dir="2700000" algn="tl" rotWithShape="0">
                    <a:schemeClr val="dk1">
                      <a:alpha val="40000"/>
                    </a:schemeClr>
                  </a:outerShdw>
                </a:effectLst>
                <a:cs typeface="Fanan" pitchFamily="2" charset="-78"/>
              </a:rPr>
              <a:t>بدء دوام متعلمي المرحلة المتوسطة</a:t>
            </a:r>
          </a:p>
        </p:txBody>
      </p:sp>
      <p:sp>
        <p:nvSpPr>
          <p:cNvPr id="77" name="TextBox 76">
            <a:extLst>
              <a:ext uri="{FF2B5EF4-FFF2-40B4-BE49-F238E27FC236}">
                <a16:creationId xmlns:a16="http://schemas.microsoft.com/office/drawing/2014/main" id="{C4FA7EEA-939B-4F93-974A-8774E571C501}"/>
              </a:ext>
            </a:extLst>
          </p:cNvPr>
          <p:cNvSpPr txBox="1"/>
          <p:nvPr/>
        </p:nvSpPr>
        <p:spPr>
          <a:xfrm>
            <a:off x="4651127" y="3744045"/>
            <a:ext cx="1558810" cy="646331"/>
          </a:xfrm>
          <a:prstGeom prst="rect">
            <a:avLst/>
          </a:prstGeom>
          <a:noFill/>
        </p:spPr>
        <p:txBody>
          <a:bodyPr wrap="square" rtlCol="1">
            <a:spAutoFit/>
          </a:bodyPr>
          <a:lstStyle/>
          <a:p>
            <a:pPr algn="ctr"/>
            <a:r>
              <a:rPr lang="ar-KW" b="1" dirty="0">
                <a:ln w="0"/>
                <a:effectLst>
                  <a:outerShdw blurRad="38100" dist="19050" dir="2700000" algn="tl" rotWithShape="0">
                    <a:schemeClr val="dk1">
                      <a:alpha val="40000"/>
                    </a:schemeClr>
                  </a:outerShdw>
                </a:effectLst>
                <a:cs typeface="Fanan" pitchFamily="2" charset="-78"/>
              </a:rPr>
              <a:t>بدء دوام متعلمي المرحلة الثانوية</a:t>
            </a:r>
          </a:p>
        </p:txBody>
      </p:sp>
      <p:sp>
        <p:nvSpPr>
          <p:cNvPr id="82" name="TextBox 81">
            <a:extLst>
              <a:ext uri="{FF2B5EF4-FFF2-40B4-BE49-F238E27FC236}">
                <a16:creationId xmlns:a16="http://schemas.microsoft.com/office/drawing/2014/main" id="{C4FA7EEA-939B-4F93-974A-8774E571C501}"/>
              </a:ext>
            </a:extLst>
          </p:cNvPr>
          <p:cNvSpPr txBox="1"/>
          <p:nvPr/>
        </p:nvSpPr>
        <p:spPr>
          <a:xfrm>
            <a:off x="9296148" y="2945525"/>
            <a:ext cx="1558810" cy="369332"/>
          </a:xfrm>
          <a:prstGeom prst="rect">
            <a:avLst/>
          </a:prstGeom>
          <a:noFill/>
        </p:spPr>
        <p:txBody>
          <a:bodyPr wrap="square" rtlCol="1">
            <a:spAutoFit/>
          </a:bodyPr>
          <a:lstStyle/>
          <a:p>
            <a:pPr algn="ctr"/>
            <a:r>
              <a:rPr lang="ar-KW" dirty="0">
                <a:ln w="0"/>
                <a:solidFill>
                  <a:schemeClr val="bg1"/>
                </a:solidFill>
                <a:effectLst>
                  <a:glow rad="127000">
                    <a:schemeClr val="tx1"/>
                  </a:glow>
                  <a:outerShdw blurRad="38100" dist="19050" dir="2700000" algn="tl" rotWithShape="0">
                    <a:schemeClr val="dk1">
                      <a:alpha val="40000"/>
                    </a:schemeClr>
                  </a:outerShdw>
                </a:effectLst>
                <a:cs typeface="PT Bold Heading" panose="02010400000000000000" pitchFamily="2" charset="-78"/>
              </a:rPr>
              <a:t>دوام المتعلمين</a:t>
            </a:r>
          </a:p>
        </p:txBody>
      </p:sp>
      <p:pic>
        <p:nvPicPr>
          <p:cNvPr id="2050" name="Picture 2" descr="Kuwait National Day by khalid-ali on DeviantArt"/>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10217796" y="1816644"/>
            <a:ext cx="1974204" cy="2996425"/>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63">
            <a:extLst>
              <a:ext uri="{FF2B5EF4-FFF2-40B4-BE49-F238E27FC236}">
                <a16:creationId xmlns:a16="http://schemas.microsoft.com/office/drawing/2014/main" id="{7C06AC60-C67F-422B-9E3D-A7882D082671}"/>
              </a:ext>
            </a:extLst>
          </p:cNvPr>
          <p:cNvSpPr txBox="1"/>
          <p:nvPr/>
        </p:nvSpPr>
        <p:spPr>
          <a:xfrm>
            <a:off x="1587732" y="116333"/>
            <a:ext cx="4542663" cy="1200329"/>
          </a:xfrm>
          <a:prstGeom prst="rect">
            <a:avLst/>
          </a:prstGeom>
          <a:noFill/>
        </p:spPr>
        <p:txBody>
          <a:bodyPr wrap="square" rtlCol="1">
            <a:spAutoFit/>
          </a:bodyPr>
          <a:lstStyle/>
          <a:p>
            <a:pPr algn="ctr"/>
            <a:r>
              <a:rPr lang="ar-KW" sz="3600" dirty="0">
                <a:ln w="0"/>
                <a:effectLst>
                  <a:glow rad="127000">
                    <a:schemeClr val="bg1"/>
                  </a:glow>
                  <a:outerShdw blurRad="38100" dist="19050" dir="2700000" algn="tl" rotWithShape="0">
                    <a:schemeClr val="dk1">
                      <a:alpha val="40000"/>
                    </a:schemeClr>
                  </a:outerShdw>
                </a:effectLst>
                <a:latin typeface="Sultan"/>
                <a:cs typeface="Sultan bold" pitchFamily="2" charset="-78"/>
              </a:rPr>
              <a:t>خطة العودة للمدارس </a:t>
            </a:r>
            <a:endParaRPr lang="ar-SA" sz="3600" dirty="0">
              <a:ln w="0"/>
              <a:effectLst>
                <a:glow rad="127000">
                  <a:schemeClr val="bg1"/>
                </a:glow>
                <a:outerShdw blurRad="38100" dist="19050" dir="2700000" algn="tl" rotWithShape="0">
                  <a:schemeClr val="dk1">
                    <a:alpha val="40000"/>
                  </a:schemeClr>
                </a:outerShdw>
              </a:effectLst>
              <a:latin typeface="Sultan"/>
              <a:cs typeface="Sultan bold" pitchFamily="2" charset="-78"/>
            </a:endParaRPr>
          </a:p>
          <a:p>
            <a:pPr algn="ctr"/>
            <a:r>
              <a:rPr lang="ar-KW" sz="2800" dirty="0">
                <a:ln w="0"/>
                <a:effectLst>
                  <a:glow rad="127000">
                    <a:schemeClr val="bg1"/>
                  </a:glow>
                  <a:outerShdw blurRad="38100" dist="19050" dir="2700000" algn="tl" rotWithShape="0">
                    <a:schemeClr val="dk1">
                      <a:alpha val="40000"/>
                    </a:schemeClr>
                  </a:outerShdw>
                </a:effectLst>
                <a:latin typeface="Sultan"/>
                <a:cs typeface="Sultan bold" pitchFamily="2" charset="-78"/>
              </a:rPr>
              <a:t>العام</a:t>
            </a:r>
            <a:r>
              <a:rPr lang="ar-KW" sz="3600" dirty="0">
                <a:ln w="0"/>
                <a:effectLst>
                  <a:glow rad="127000">
                    <a:schemeClr val="bg1"/>
                  </a:glow>
                  <a:outerShdw blurRad="38100" dist="19050" dir="2700000" algn="tl" rotWithShape="0">
                    <a:schemeClr val="dk1">
                      <a:alpha val="40000"/>
                    </a:schemeClr>
                  </a:outerShdw>
                </a:effectLst>
                <a:latin typeface="Sultan"/>
                <a:cs typeface="Sultan bold" pitchFamily="2" charset="-78"/>
              </a:rPr>
              <a:t> </a:t>
            </a:r>
            <a:r>
              <a:rPr lang="ar-KW" sz="2800" dirty="0">
                <a:ln w="0"/>
                <a:effectLst>
                  <a:glow rad="127000">
                    <a:schemeClr val="bg1"/>
                  </a:glow>
                  <a:outerShdw blurRad="38100" dist="19050" dir="2700000" algn="tl" rotWithShape="0">
                    <a:schemeClr val="dk1">
                      <a:alpha val="40000"/>
                    </a:schemeClr>
                  </a:outerShdw>
                </a:effectLst>
                <a:latin typeface="Sultan"/>
                <a:cs typeface="Sultan bold" pitchFamily="2" charset="-78"/>
              </a:rPr>
              <a:t>الدراسي</a:t>
            </a:r>
            <a:r>
              <a:rPr lang="ar-KW" sz="3600" dirty="0">
                <a:ln w="0"/>
                <a:effectLst>
                  <a:glow rad="127000">
                    <a:schemeClr val="bg1"/>
                  </a:glow>
                  <a:outerShdw blurRad="38100" dist="19050" dir="2700000" algn="tl" rotWithShape="0">
                    <a:schemeClr val="dk1">
                      <a:alpha val="40000"/>
                    </a:schemeClr>
                  </a:outerShdw>
                </a:effectLst>
                <a:latin typeface="Sultan"/>
                <a:cs typeface="Sultan bold" pitchFamily="2" charset="-78"/>
              </a:rPr>
              <a:t> 2021 / 2022 م</a:t>
            </a:r>
          </a:p>
        </p:txBody>
      </p:sp>
    </p:spTree>
    <p:extLst>
      <p:ext uri="{BB962C8B-B14F-4D97-AF65-F5344CB8AC3E}">
        <p14:creationId xmlns:p14="http://schemas.microsoft.com/office/powerpoint/2010/main" val="1673287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3"/>
          <p:cNvGraphicFramePr>
            <a:graphicFrameLocks noGrp="1"/>
          </p:cNvGraphicFramePr>
          <p:nvPr>
            <p:extLst>
              <p:ext uri="{D42A27DB-BD31-4B8C-83A1-F6EECF244321}">
                <p14:modId xmlns:p14="http://schemas.microsoft.com/office/powerpoint/2010/main" val="1411608221"/>
              </p:ext>
            </p:extLst>
          </p:nvPr>
        </p:nvGraphicFramePr>
        <p:xfrm>
          <a:off x="3387501" y="3745443"/>
          <a:ext cx="8589852" cy="2859003"/>
        </p:xfrm>
        <a:graphic>
          <a:graphicData uri="http://schemas.openxmlformats.org/drawingml/2006/table">
            <a:tbl>
              <a:tblPr rtl="1" firstRow="1" bandRow="1">
                <a:tableStyleId>{073A0DAA-6AF3-43AB-8588-CEC1D06C72B9}</a:tableStyleId>
              </a:tblPr>
              <a:tblGrid>
                <a:gridCol w="2280072">
                  <a:extLst>
                    <a:ext uri="{9D8B030D-6E8A-4147-A177-3AD203B41FA5}">
                      <a16:colId xmlns:a16="http://schemas.microsoft.com/office/drawing/2014/main" val="20000"/>
                    </a:ext>
                  </a:extLst>
                </a:gridCol>
                <a:gridCol w="3361021">
                  <a:extLst>
                    <a:ext uri="{9D8B030D-6E8A-4147-A177-3AD203B41FA5}">
                      <a16:colId xmlns:a16="http://schemas.microsoft.com/office/drawing/2014/main" val="20001"/>
                    </a:ext>
                  </a:extLst>
                </a:gridCol>
                <a:gridCol w="2948759">
                  <a:extLst>
                    <a:ext uri="{9D8B030D-6E8A-4147-A177-3AD203B41FA5}">
                      <a16:colId xmlns:a16="http://schemas.microsoft.com/office/drawing/2014/main" val="20002"/>
                    </a:ext>
                  </a:extLst>
                </a:gridCol>
              </a:tblGrid>
              <a:tr h="574371">
                <a:tc>
                  <a:txBody>
                    <a:bodyPr/>
                    <a:lstStyle/>
                    <a:p>
                      <a:pPr algn="ctr" rtl="1"/>
                      <a:r>
                        <a:rPr lang="ar-SA" sz="2000" b="0" dirty="0">
                          <a:effectLst>
                            <a:outerShdw blurRad="38100" dist="38100" dir="2700000" algn="tl">
                              <a:srgbClr val="000000">
                                <a:alpha val="43137"/>
                              </a:srgbClr>
                            </a:outerShdw>
                          </a:effectLst>
                          <a:cs typeface="PT Bold Heading" panose="02010400000000000000" pitchFamily="2" charset="-78"/>
                        </a:rPr>
                        <a:t>المرحلة</a:t>
                      </a:r>
                      <a:endParaRPr lang="ar-KW" sz="2000" b="0" dirty="0">
                        <a:solidFill>
                          <a:schemeClr val="tx1"/>
                        </a:solidFill>
                        <a:effectLst>
                          <a:outerShdw blurRad="38100" dist="38100" dir="2700000" algn="tl">
                            <a:srgbClr val="000000">
                              <a:alpha val="43137"/>
                            </a:srgbClr>
                          </a:outerShdw>
                        </a:effectLst>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50000"/>
                      </a:schemeClr>
                    </a:solidFill>
                  </a:tcPr>
                </a:tc>
                <a:tc>
                  <a:txBody>
                    <a:bodyPr/>
                    <a:lstStyle/>
                    <a:p>
                      <a:pPr algn="ctr"/>
                      <a:r>
                        <a:rPr lang="ar-SA" sz="2000" b="0" dirty="0">
                          <a:effectLst>
                            <a:outerShdw blurRad="38100" dist="38100" dir="2700000" algn="tl">
                              <a:srgbClr val="000000">
                                <a:alpha val="43137"/>
                              </a:srgbClr>
                            </a:outerShdw>
                          </a:effectLst>
                          <a:cs typeface="PT Bold Heading" panose="02010400000000000000" pitchFamily="2" charset="-78"/>
                        </a:rPr>
                        <a:t>بيـــــــان</a:t>
                      </a:r>
                      <a:endParaRPr lang="ar-KW" sz="2000" b="0" dirty="0">
                        <a:solidFill>
                          <a:schemeClr val="tx1"/>
                        </a:solidFill>
                        <a:effectLst>
                          <a:outerShdw blurRad="38100" dist="38100" dir="2700000" algn="tl">
                            <a:srgbClr val="000000">
                              <a:alpha val="43137"/>
                            </a:srgbClr>
                          </a:outerShdw>
                        </a:effectLst>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50000"/>
                      </a:schemeClr>
                    </a:solidFill>
                  </a:tcPr>
                </a:tc>
                <a:tc>
                  <a:txBody>
                    <a:bodyPr/>
                    <a:lstStyle/>
                    <a:p>
                      <a:pPr algn="ctr" rtl="1"/>
                      <a:r>
                        <a:rPr lang="ar-SA" sz="2000" b="0" dirty="0">
                          <a:effectLst>
                            <a:outerShdw blurRad="38100" dist="38100" dir="2700000" algn="tl">
                              <a:srgbClr val="000000">
                                <a:alpha val="43137"/>
                              </a:srgbClr>
                            </a:outerShdw>
                          </a:effectLst>
                          <a:cs typeface="PT Bold Heading" panose="02010400000000000000" pitchFamily="2" charset="-78"/>
                        </a:rPr>
                        <a:t>تاريخ العودة</a:t>
                      </a:r>
                      <a:endParaRPr lang="ar-KW" sz="2000" b="0" dirty="0">
                        <a:solidFill>
                          <a:schemeClr val="tx1"/>
                        </a:solidFill>
                        <a:effectLst>
                          <a:outerShdw blurRad="38100" dist="38100" dir="2700000" algn="tl">
                            <a:srgbClr val="000000">
                              <a:alpha val="43137"/>
                            </a:srgbClr>
                          </a:outerShdw>
                        </a:effectLst>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10000"/>
                  </a:ext>
                </a:extLst>
              </a:tr>
              <a:tr h="456465">
                <a:tc>
                  <a:txBody>
                    <a:bodyPr/>
                    <a:lstStyle/>
                    <a:p>
                      <a:pPr algn="ctr" rtl="1"/>
                      <a:r>
                        <a:rPr lang="ar-SA" sz="20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rPr>
                        <a:t>رياض الاطفال</a:t>
                      </a:r>
                      <a:endParaRPr lang="ar-KW" sz="20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tc>
                  <a:txBody>
                    <a:bodyPr/>
                    <a:lstStyle/>
                    <a:p>
                      <a:pPr algn="ctr"/>
                      <a:r>
                        <a:rPr lang="ar-SA" sz="20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rPr>
                        <a:t>جميع طلاب المرحلة</a:t>
                      </a:r>
                      <a:endParaRPr lang="ar-KW" sz="20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tc rowSpan="2">
                  <a:txBody>
                    <a:bodyPr/>
                    <a:lstStyle/>
                    <a:p>
                      <a:pPr algn="ctr" rtl="1"/>
                      <a:r>
                        <a:rPr lang="ar-SA" sz="24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rPr>
                        <a:t>الاحد 19-9-2021</a:t>
                      </a:r>
                      <a:r>
                        <a:rPr lang="ar-KW" sz="24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rPr>
                        <a:t>م</a:t>
                      </a: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10001"/>
                  </a:ext>
                </a:extLst>
              </a:tr>
              <a:tr h="456465">
                <a:tc rowSpan="2">
                  <a:txBody>
                    <a:bodyPr/>
                    <a:lstStyle/>
                    <a:p>
                      <a:pPr algn="ctr" rtl="1"/>
                      <a:r>
                        <a:rPr lang="ar-SA" sz="2000" u="none" kern="1200" cap="none" baseline="0" dirty="0">
                          <a:ln w="0"/>
                          <a:solidFill>
                            <a:srgbClr val="002060"/>
                          </a:solidFill>
                          <a:effectLst>
                            <a:outerShdw blurRad="38100" dist="25400" dir="5400000" algn="ctr" rotWithShape="0">
                              <a:srgbClr val="6E747A">
                                <a:alpha val="43000"/>
                              </a:srgbClr>
                            </a:outerShdw>
                          </a:effectLst>
                          <a:latin typeface="+mn-lt"/>
                          <a:ea typeface="+mn-ea"/>
                          <a:cs typeface="PT Bold Heading" panose="02010400000000000000" pitchFamily="2" charset="-78"/>
                        </a:rPr>
                        <a:t>المرحلة الابتدائية</a:t>
                      </a:r>
                      <a:endParaRPr lang="ar-KW" sz="2000" u="none" kern="1200" cap="none" baseline="0" dirty="0">
                        <a:ln w="0"/>
                        <a:solidFill>
                          <a:srgbClr val="002060"/>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tc>
                  <a:txBody>
                    <a:bodyPr/>
                    <a:lstStyle/>
                    <a:p>
                      <a:pPr algn="ctr" rtl="1"/>
                      <a:r>
                        <a:rPr lang="ar-SA" sz="2000" u="none" kern="1200" cap="none" baseline="0" dirty="0">
                          <a:ln w="0"/>
                          <a:solidFill>
                            <a:srgbClr val="002060"/>
                          </a:solidFill>
                          <a:effectLst>
                            <a:outerShdw blurRad="38100" dist="25400" dir="5400000" algn="ctr" rotWithShape="0">
                              <a:srgbClr val="6E747A">
                                <a:alpha val="43000"/>
                              </a:srgbClr>
                            </a:outerShdw>
                          </a:effectLst>
                          <a:latin typeface="+mn-lt"/>
                          <a:ea typeface="+mn-ea"/>
                          <a:cs typeface="PT Bold Heading" panose="02010400000000000000" pitchFamily="2" charset="-78"/>
                        </a:rPr>
                        <a:t>طلاب الصف الأول والثاني</a:t>
                      </a:r>
                      <a:endParaRPr lang="ar-KW" sz="2000" u="none" kern="1200" cap="none" baseline="0" dirty="0">
                        <a:ln w="0"/>
                        <a:solidFill>
                          <a:srgbClr val="002060"/>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tc vMerge="1">
                  <a:txBody>
                    <a:bodyPr/>
                    <a:lstStyle/>
                    <a:p>
                      <a:endParaRPr lang="ar-KW" dirty="0"/>
                    </a:p>
                  </a:txBody>
                  <a:tcPr/>
                </a:tc>
                <a:extLst>
                  <a:ext uri="{0D108BD9-81ED-4DB2-BD59-A6C34878D82A}">
                    <a16:rowId xmlns:a16="http://schemas.microsoft.com/office/drawing/2014/main" val="10002"/>
                  </a:ext>
                </a:extLst>
              </a:tr>
              <a:tr h="456465">
                <a:tc vMerge="1">
                  <a:txBody>
                    <a:bodyPr/>
                    <a:lstStyle/>
                    <a:p>
                      <a:pPr rtl="1"/>
                      <a:endParaRPr lang="ar-KW" dirty="0"/>
                    </a:p>
                  </a:txBody>
                  <a:tcPr/>
                </a:tc>
                <a:tc>
                  <a:txBody>
                    <a:bodyPr/>
                    <a:lstStyle/>
                    <a:p>
                      <a:pPr algn="ctr" rtl="1"/>
                      <a:r>
                        <a:rPr lang="ar-SA" sz="2000" u="none" kern="1200" cap="none" baseline="0" dirty="0">
                          <a:ln w="0"/>
                          <a:solidFill>
                            <a:srgbClr val="002060"/>
                          </a:solidFill>
                          <a:effectLst>
                            <a:outerShdw blurRad="38100" dist="25400" dir="5400000" algn="ctr" rotWithShape="0">
                              <a:srgbClr val="6E747A">
                                <a:alpha val="43000"/>
                              </a:srgbClr>
                            </a:outerShdw>
                          </a:effectLst>
                          <a:latin typeface="+mn-lt"/>
                          <a:ea typeface="+mn-ea"/>
                          <a:cs typeface="PT Bold Heading" panose="02010400000000000000" pitchFamily="2" charset="-78"/>
                        </a:rPr>
                        <a:t>باقي صفوف المرحلة</a:t>
                      </a:r>
                      <a:endParaRPr lang="ar-KW" sz="2000" u="none" kern="1200" cap="none" baseline="0" dirty="0">
                        <a:ln w="0"/>
                        <a:solidFill>
                          <a:srgbClr val="002060"/>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tc>
                  <a:txBody>
                    <a:bodyPr/>
                    <a:lstStyle/>
                    <a:p>
                      <a:pPr algn="ctr"/>
                      <a:r>
                        <a:rPr lang="ar-SA" sz="2400" u="none" kern="1200" cap="none" baseline="0" dirty="0">
                          <a:ln w="0"/>
                          <a:solidFill>
                            <a:srgbClr val="C00000"/>
                          </a:solidFill>
                          <a:effectLst>
                            <a:outerShdw blurRad="38100" dist="25400" dir="5400000" algn="ctr" rotWithShape="0">
                              <a:srgbClr val="6E747A">
                                <a:alpha val="43000"/>
                              </a:srgbClr>
                            </a:outerShdw>
                          </a:effectLst>
                          <a:latin typeface="+mn-lt"/>
                          <a:ea typeface="+mn-ea"/>
                          <a:cs typeface="PT Bold Heading" panose="02010400000000000000" pitchFamily="2" charset="-78"/>
                        </a:rPr>
                        <a:t>الاثنين 20-9-2021م</a:t>
                      </a:r>
                      <a:endParaRPr lang="ar-KW" sz="2400" u="none" kern="1200" cap="none" baseline="0" dirty="0">
                        <a:ln w="0"/>
                        <a:solidFill>
                          <a:srgbClr val="C00000"/>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10003"/>
                  </a:ext>
                </a:extLst>
              </a:tr>
              <a:tr h="456465">
                <a:tc>
                  <a:txBody>
                    <a:bodyPr/>
                    <a:lstStyle/>
                    <a:p>
                      <a:pPr algn="ctr" rtl="1"/>
                      <a:r>
                        <a:rPr lang="ar-SA" sz="20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rPr>
                        <a:t>المرحلة المتوسطة</a:t>
                      </a:r>
                      <a:endParaRPr lang="ar-KW" sz="20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tc>
                  <a:txBody>
                    <a:bodyPr/>
                    <a:lstStyle/>
                    <a:p>
                      <a:pPr algn="ctr" rtl="1"/>
                      <a:r>
                        <a:rPr lang="ar-SA" sz="20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rPr>
                        <a:t>جميع صفوف المرحلة</a:t>
                      </a:r>
                      <a:endParaRPr lang="ar-KW" sz="20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4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rPr>
                        <a:t>الاحد 26-9-2021 م</a:t>
                      </a:r>
                      <a:endParaRPr lang="ar-KW" sz="24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10004"/>
                  </a:ext>
                </a:extLst>
              </a:tr>
              <a:tr h="45646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000" u="none" kern="1200" cap="none" baseline="0" dirty="0">
                          <a:ln w="0"/>
                          <a:solidFill>
                            <a:srgbClr val="002060"/>
                          </a:solidFill>
                          <a:effectLst>
                            <a:outerShdw blurRad="38100" dist="25400" dir="5400000" algn="ctr" rotWithShape="0">
                              <a:srgbClr val="6E747A">
                                <a:alpha val="43000"/>
                              </a:srgbClr>
                            </a:outerShdw>
                          </a:effectLst>
                          <a:latin typeface="+mn-lt"/>
                          <a:ea typeface="+mn-ea"/>
                          <a:cs typeface="PT Bold Heading" panose="02010400000000000000" pitchFamily="2" charset="-78"/>
                        </a:rPr>
                        <a:t>المرحلة الثانوية</a:t>
                      </a:r>
                      <a:endParaRPr lang="ar-KW" sz="2000" u="none" kern="1200" cap="none" baseline="0" dirty="0">
                        <a:ln w="0"/>
                        <a:solidFill>
                          <a:srgbClr val="002060"/>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000" u="none" kern="1200" cap="none" baseline="0" dirty="0">
                          <a:ln w="0"/>
                          <a:solidFill>
                            <a:srgbClr val="002060"/>
                          </a:solidFill>
                          <a:effectLst>
                            <a:outerShdw blurRad="38100" dist="25400" dir="5400000" algn="ctr" rotWithShape="0">
                              <a:srgbClr val="6E747A">
                                <a:alpha val="43000"/>
                              </a:srgbClr>
                            </a:outerShdw>
                          </a:effectLst>
                          <a:latin typeface="+mn-lt"/>
                          <a:ea typeface="+mn-ea"/>
                          <a:cs typeface="PT Bold Heading" panose="02010400000000000000" pitchFamily="2" charset="-78"/>
                        </a:rPr>
                        <a:t>جميع صفوف المرحلة</a:t>
                      </a:r>
                      <a:endParaRPr lang="ar-KW" sz="2000" u="none" kern="1200" cap="none" baseline="0" dirty="0">
                        <a:ln w="0"/>
                        <a:solidFill>
                          <a:srgbClr val="002060"/>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tc>
                  <a:txBody>
                    <a:bodyPr/>
                    <a:lstStyle/>
                    <a:p>
                      <a:pPr algn="ctr"/>
                      <a:r>
                        <a:rPr lang="ar-SA" sz="2400" u="none" kern="1200" cap="none" baseline="0" dirty="0">
                          <a:ln w="0"/>
                          <a:solidFill>
                            <a:srgbClr val="C00000"/>
                          </a:solidFill>
                          <a:effectLst>
                            <a:outerShdw blurRad="38100" dist="25400" dir="5400000" algn="ctr" rotWithShape="0">
                              <a:srgbClr val="6E747A">
                                <a:alpha val="43000"/>
                              </a:srgbClr>
                            </a:outerShdw>
                          </a:effectLst>
                          <a:latin typeface="+mn-lt"/>
                          <a:ea typeface="+mn-ea"/>
                          <a:cs typeface="PT Bold Heading" panose="02010400000000000000" pitchFamily="2" charset="-78"/>
                        </a:rPr>
                        <a:t>الاحد 3-10-2021 م</a:t>
                      </a:r>
                      <a:endParaRPr lang="ar-KW" sz="2400" u="none" kern="1200" cap="none" baseline="0" dirty="0">
                        <a:ln w="0"/>
                        <a:solidFill>
                          <a:srgbClr val="C00000"/>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7198" name="مربع نص 4"/>
          <p:cNvSpPr txBox="1">
            <a:spLocks noChangeArrowheads="1"/>
          </p:cNvSpPr>
          <p:nvPr/>
        </p:nvSpPr>
        <p:spPr bwMode="auto">
          <a:xfrm>
            <a:off x="3952875" y="3285068"/>
            <a:ext cx="82391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lnSpc>
                <a:spcPct val="120000"/>
              </a:lnSpc>
              <a:spcBef>
                <a:spcPts val="1000"/>
              </a:spcBef>
              <a:buSzPct val="125000"/>
              <a:buFont typeface="Arial" panose="020B0604020202020204" pitchFamily="34" charset="0"/>
              <a:buChar char="•"/>
              <a:defRPr sz="2400">
                <a:solidFill>
                  <a:schemeClr val="tx1"/>
                </a:solidFill>
                <a:latin typeface="Tw Cen MT" panose="020B0602020104020603" pitchFamily="34" charset="0"/>
                <a:cs typeface="Arial" panose="020B0604020202020204" pitchFamily="34" charset="0"/>
              </a:defRPr>
            </a:lvl1pPr>
            <a:lvl2pPr marL="742950" indent="-285750" algn="r" rtl="1">
              <a:lnSpc>
                <a:spcPct val="120000"/>
              </a:lnSpc>
              <a:spcBef>
                <a:spcPts val="500"/>
              </a:spcBef>
              <a:buSzPct val="125000"/>
              <a:buFont typeface="Arial" panose="020B0604020202020204" pitchFamily="34" charset="0"/>
              <a:buChar char="•"/>
              <a:defRPr sz="2000">
                <a:solidFill>
                  <a:schemeClr val="tx1"/>
                </a:solidFill>
                <a:latin typeface="Tw Cen MT" panose="020B0602020104020603" pitchFamily="34" charset="0"/>
                <a:cs typeface="Arial" panose="020B0604020202020204" pitchFamily="34" charset="0"/>
              </a:defRPr>
            </a:lvl2pPr>
            <a:lvl3pPr marL="1143000" indent="-228600" algn="r" rtl="1">
              <a:lnSpc>
                <a:spcPct val="120000"/>
              </a:lnSpc>
              <a:spcBef>
                <a:spcPts val="500"/>
              </a:spcBef>
              <a:buSzPct val="125000"/>
              <a:buFont typeface="Arial" panose="020B0604020202020204" pitchFamily="34" charset="0"/>
              <a:buChar char="•"/>
              <a:defRPr>
                <a:solidFill>
                  <a:schemeClr val="tx1"/>
                </a:solidFill>
                <a:latin typeface="Tw Cen MT" panose="020B0602020104020603" pitchFamily="34" charset="0"/>
                <a:cs typeface="Arial" panose="020B0604020202020204" pitchFamily="34" charset="0"/>
              </a:defRPr>
            </a:lvl3pPr>
            <a:lvl4pPr marL="1600200" indent="-228600" algn="r" rtl="1">
              <a:lnSpc>
                <a:spcPct val="120000"/>
              </a:lnSpc>
              <a:spcBef>
                <a:spcPts val="500"/>
              </a:spcBef>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4pPr>
            <a:lvl5pPr marL="2057400" indent="-228600" algn="r" rtl="1">
              <a:lnSpc>
                <a:spcPct val="120000"/>
              </a:lnSpc>
              <a:spcBef>
                <a:spcPts val="500"/>
              </a:spcBef>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5pPr>
            <a:lvl6pPr marL="25146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6pPr>
            <a:lvl7pPr marL="29718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7pPr>
            <a:lvl8pPr marL="34290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8pPr>
            <a:lvl9pPr marL="38862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9pPr>
          </a:lstStyle>
          <a:p>
            <a:pPr algn="ctr" rtl="0" eaLnBrk="1" hangingPunct="1">
              <a:lnSpc>
                <a:spcPct val="100000"/>
              </a:lnSpc>
              <a:spcBef>
                <a:spcPct val="0"/>
              </a:spcBef>
              <a:buSzTx/>
              <a:buFontTx/>
              <a:buNone/>
            </a:pPr>
            <a:r>
              <a:rPr lang="ar-SA" altLang="ar-KW" b="1" u="sng" dirty="0">
                <a:cs typeface="PT Bold Heading" panose="02010400000000000000" pitchFamily="2" charset="-78"/>
              </a:rPr>
              <a:t>وسيكون حضور متعلمي المراحل التعليمية المختلفة بالمدارس كالتالي :</a:t>
            </a:r>
          </a:p>
        </p:txBody>
      </p:sp>
      <p:graphicFrame>
        <p:nvGraphicFramePr>
          <p:cNvPr id="5" name="جدول 3"/>
          <p:cNvGraphicFramePr>
            <a:graphicFrameLocks noGrp="1"/>
          </p:cNvGraphicFramePr>
          <p:nvPr>
            <p:extLst>
              <p:ext uri="{D42A27DB-BD31-4B8C-83A1-F6EECF244321}">
                <p14:modId xmlns:p14="http://schemas.microsoft.com/office/powerpoint/2010/main" val="2826158717"/>
              </p:ext>
            </p:extLst>
          </p:nvPr>
        </p:nvGraphicFramePr>
        <p:xfrm>
          <a:off x="6612152" y="651573"/>
          <a:ext cx="5228831" cy="2403307"/>
        </p:xfrm>
        <a:graphic>
          <a:graphicData uri="http://schemas.openxmlformats.org/drawingml/2006/table">
            <a:tbl>
              <a:tblPr rtl="1" firstRow="1" bandRow="1">
                <a:tableStyleId>{073A0DAA-6AF3-43AB-8588-CEC1D06C72B9}</a:tableStyleId>
              </a:tblPr>
              <a:tblGrid>
                <a:gridCol w="2280072">
                  <a:extLst>
                    <a:ext uri="{9D8B030D-6E8A-4147-A177-3AD203B41FA5}">
                      <a16:colId xmlns:a16="http://schemas.microsoft.com/office/drawing/2014/main" val="20000"/>
                    </a:ext>
                  </a:extLst>
                </a:gridCol>
                <a:gridCol w="2948759">
                  <a:extLst>
                    <a:ext uri="{9D8B030D-6E8A-4147-A177-3AD203B41FA5}">
                      <a16:colId xmlns:a16="http://schemas.microsoft.com/office/drawing/2014/main" val="20002"/>
                    </a:ext>
                  </a:extLst>
                </a:gridCol>
              </a:tblGrid>
              <a:tr h="574371">
                <a:tc>
                  <a:txBody>
                    <a:bodyPr/>
                    <a:lstStyle/>
                    <a:p>
                      <a:pPr algn="ctr" rtl="1"/>
                      <a:r>
                        <a:rPr lang="ar-SA" sz="2000" b="0" dirty="0">
                          <a:effectLst>
                            <a:outerShdw blurRad="38100" dist="38100" dir="2700000" algn="tl">
                              <a:srgbClr val="000000">
                                <a:alpha val="43137"/>
                              </a:srgbClr>
                            </a:outerShdw>
                          </a:effectLst>
                          <a:cs typeface="PT Bold Heading" panose="02010400000000000000" pitchFamily="2" charset="-78"/>
                        </a:rPr>
                        <a:t>المرحلة</a:t>
                      </a:r>
                      <a:endParaRPr lang="ar-KW" sz="2000" b="0" dirty="0">
                        <a:solidFill>
                          <a:schemeClr val="tx1"/>
                        </a:solidFill>
                        <a:effectLst>
                          <a:outerShdw blurRad="38100" dist="38100" dir="2700000" algn="tl">
                            <a:srgbClr val="000000">
                              <a:alpha val="43137"/>
                            </a:srgbClr>
                          </a:outerShdw>
                        </a:effectLst>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50000"/>
                      </a:schemeClr>
                    </a:solidFill>
                  </a:tcPr>
                </a:tc>
                <a:tc>
                  <a:txBody>
                    <a:bodyPr/>
                    <a:lstStyle/>
                    <a:p>
                      <a:pPr algn="ctr" rtl="1"/>
                      <a:r>
                        <a:rPr lang="ar-KW" sz="2000" b="0">
                          <a:solidFill>
                            <a:schemeClr val="lt1"/>
                          </a:solidFill>
                          <a:effectLst>
                            <a:outerShdw blurRad="38100" dist="38100" dir="2700000" algn="tl">
                              <a:srgbClr val="000000">
                                <a:alpha val="43137"/>
                              </a:srgbClr>
                            </a:outerShdw>
                          </a:effectLst>
                          <a:cs typeface="PT Bold Heading" panose="02010400000000000000" pitchFamily="2" charset="-78"/>
                        </a:rPr>
                        <a:t>بدء دوام</a:t>
                      </a:r>
                      <a:r>
                        <a:rPr lang="ar-KW" sz="2000" b="0" baseline="0">
                          <a:solidFill>
                            <a:schemeClr val="lt1"/>
                          </a:solidFill>
                          <a:effectLst>
                            <a:outerShdw blurRad="38100" dist="38100" dir="2700000" algn="tl">
                              <a:srgbClr val="000000">
                                <a:alpha val="43137"/>
                              </a:srgbClr>
                            </a:outerShdw>
                          </a:effectLst>
                          <a:cs typeface="PT Bold Heading" panose="02010400000000000000" pitchFamily="2" charset="-78"/>
                        </a:rPr>
                        <a:t> </a:t>
                      </a:r>
                      <a:r>
                        <a:rPr lang="ar-KW" sz="2000" b="0" baseline="0" dirty="0">
                          <a:solidFill>
                            <a:schemeClr val="lt1"/>
                          </a:solidFill>
                          <a:effectLst>
                            <a:outerShdw blurRad="38100" dist="38100" dir="2700000" algn="tl">
                              <a:srgbClr val="000000">
                                <a:alpha val="43137"/>
                              </a:srgbClr>
                            </a:outerShdw>
                          </a:effectLst>
                          <a:cs typeface="PT Bold Heading" panose="02010400000000000000" pitchFamily="2" charset="-78"/>
                        </a:rPr>
                        <a:t>جميع العاملين</a:t>
                      </a:r>
                      <a:endParaRPr lang="ar-KW" sz="2000" b="0" dirty="0">
                        <a:solidFill>
                          <a:schemeClr val="tx1"/>
                        </a:solidFill>
                        <a:effectLst>
                          <a:outerShdw blurRad="38100" dist="38100" dir="2700000" algn="tl">
                            <a:srgbClr val="000000">
                              <a:alpha val="43137"/>
                            </a:srgbClr>
                          </a:outerShdw>
                        </a:effectLst>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10000"/>
                  </a:ext>
                </a:extLst>
              </a:tr>
              <a:tr h="456465">
                <a:tc>
                  <a:txBody>
                    <a:bodyPr/>
                    <a:lstStyle/>
                    <a:p>
                      <a:pPr algn="ctr" rtl="1"/>
                      <a:r>
                        <a:rPr lang="ar-SA" sz="20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rPr>
                        <a:t>رياض الاطفال</a:t>
                      </a:r>
                      <a:endParaRPr lang="ar-KW" sz="20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4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rPr>
                        <a:t>الاحد 1</a:t>
                      </a:r>
                      <a:r>
                        <a:rPr lang="ar-KW" sz="24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rPr>
                        <a:t>2</a:t>
                      </a:r>
                      <a:r>
                        <a:rPr lang="ar-SA" sz="24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rPr>
                        <a:t>-9-2021م</a:t>
                      </a:r>
                      <a:endParaRPr lang="ar-KW" sz="24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10001"/>
                  </a:ext>
                </a:extLst>
              </a:tr>
              <a:tr h="456465">
                <a:tc>
                  <a:txBody>
                    <a:bodyPr/>
                    <a:lstStyle/>
                    <a:p>
                      <a:pPr algn="ctr" rtl="1"/>
                      <a:r>
                        <a:rPr lang="ar-SA" sz="2000" u="none" kern="1200" cap="none" baseline="0" dirty="0">
                          <a:ln w="0"/>
                          <a:solidFill>
                            <a:srgbClr val="C00000"/>
                          </a:solidFill>
                          <a:effectLst>
                            <a:outerShdw blurRad="38100" dist="25400" dir="5400000" algn="ctr" rotWithShape="0">
                              <a:srgbClr val="6E747A">
                                <a:alpha val="43000"/>
                              </a:srgbClr>
                            </a:outerShdw>
                          </a:effectLst>
                          <a:latin typeface="+mn-lt"/>
                          <a:ea typeface="+mn-ea"/>
                          <a:cs typeface="PT Bold Heading" panose="02010400000000000000" pitchFamily="2" charset="-78"/>
                        </a:rPr>
                        <a:t>المرحلة الابتدائية</a:t>
                      </a:r>
                      <a:endParaRPr lang="ar-KW" sz="2000" u="none" kern="1200" cap="none" baseline="0" dirty="0">
                        <a:ln w="0"/>
                        <a:solidFill>
                          <a:srgbClr val="C00000"/>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400" u="none" kern="1200" cap="none" baseline="0" dirty="0">
                          <a:ln w="0"/>
                          <a:solidFill>
                            <a:srgbClr val="C00000"/>
                          </a:solidFill>
                          <a:effectLst>
                            <a:outerShdw blurRad="38100" dist="25400" dir="5400000" algn="ctr" rotWithShape="0">
                              <a:srgbClr val="6E747A">
                                <a:alpha val="43000"/>
                              </a:srgbClr>
                            </a:outerShdw>
                          </a:effectLst>
                          <a:latin typeface="+mn-lt"/>
                          <a:ea typeface="+mn-ea"/>
                          <a:cs typeface="PT Bold Heading" panose="02010400000000000000" pitchFamily="2" charset="-78"/>
                        </a:rPr>
                        <a:t>الاحد 1</a:t>
                      </a:r>
                      <a:r>
                        <a:rPr lang="ar-KW" sz="2400" u="none" kern="1200" cap="none" baseline="0" dirty="0">
                          <a:ln w="0"/>
                          <a:solidFill>
                            <a:srgbClr val="C00000"/>
                          </a:solidFill>
                          <a:effectLst>
                            <a:outerShdw blurRad="38100" dist="25400" dir="5400000" algn="ctr" rotWithShape="0">
                              <a:srgbClr val="6E747A">
                                <a:alpha val="43000"/>
                              </a:srgbClr>
                            </a:outerShdw>
                          </a:effectLst>
                          <a:latin typeface="+mn-lt"/>
                          <a:ea typeface="+mn-ea"/>
                          <a:cs typeface="PT Bold Heading" panose="02010400000000000000" pitchFamily="2" charset="-78"/>
                        </a:rPr>
                        <a:t>2</a:t>
                      </a:r>
                      <a:r>
                        <a:rPr lang="ar-SA" sz="2400" u="none" kern="1200" cap="none" baseline="0" dirty="0">
                          <a:ln w="0"/>
                          <a:solidFill>
                            <a:srgbClr val="C00000"/>
                          </a:solidFill>
                          <a:effectLst>
                            <a:outerShdw blurRad="38100" dist="25400" dir="5400000" algn="ctr" rotWithShape="0">
                              <a:srgbClr val="6E747A">
                                <a:alpha val="43000"/>
                              </a:srgbClr>
                            </a:outerShdw>
                          </a:effectLst>
                          <a:latin typeface="+mn-lt"/>
                          <a:ea typeface="+mn-ea"/>
                          <a:cs typeface="PT Bold Heading" panose="02010400000000000000" pitchFamily="2" charset="-78"/>
                        </a:rPr>
                        <a:t>-9-2021م</a:t>
                      </a:r>
                      <a:endParaRPr lang="ar-KW" sz="2400" u="none" kern="1200" cap="none" baseline="0" dirty="0">
                        <a:ln w="0"/>
                        <a:solidFill>
                          <a:srgbClr val="C00000"/>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10002"/>
                  </a:ext>
                </a:extLst>
              </a:tr>
              <a:tr h="456465">
                <a:tc>
                  <a:txBody>
                    <a:bodyPr/>
                    <a:lstStyle/>
                    <a:p>
                      <a:pPr algn="ctr" rtl="1"/>
                      <a:r>
                        <a:rPr lang="ar-SA" sz="20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rPr>
                        <a:t>المرحلة المتوسطة</a:t>
                      </a:r>
                      <a:endParaRPr lang="ar-KW" sz="20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4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rPr>
                        <a:t>الاحد </a:t>
                      </a:r>
                      <a:r>
                        <a:rPr lang="ar-KW" sz="24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rPr>
                        <a:t>19</a:t>
                      </a:r>
                      <a:r>
                        <a:rPr lang="ar-SA" sz="24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rPr>
                        <a:t>-9-2021 م</a:t>
                      </a:r>
                      <a:endParaRPr lang="ar-KW" sz="2400" u="none" kern="1200" cap="none" baseline="0" dirty="0">
                        <a:ln w="0"/>
                        <a:solidFill>
                          <a:srgbClr val="0066FF"/>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10004"/>
                  </a:ext>
                </a:extLst>
              </a:tr>
              <a:tr h="45646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000" u="none" kern="1200" cap="none" baseline="0" dirty="0">
                          <a:ln w="0"/>
                          <a:solidFill>
                            <a:srgbClr val="C00000"/>
                          </a:solidFill>
                          <a:effectLst>
                            <a:outerShdw blurRad="38100" dist="25400" dir="5400000" algn="ctr" rotWithShape="0">
                              <a:srgbClr val="6E747A">
                                <a:alpha val="43000"/>
                              </a:srgbClr>
                            </a:outerShdw>
                          </a:effectLst>
                          <a:latin typeface="+mn-lt"/>
                          <a:ea typeface="+mn-ea"/>
                          <a:cs typeface="PT Bold Heading" panose="02010400000000000000" pitchFamily="2" charset="-78"/>
                        </a:rPr>
                        <a:t>المرحلة الثانوية</a:t>
                      </a:r>
                      <a:endParaRPr lang="ar-KW" sz="2000" u="none" kern="1200" cap="none" baseline="0" dirty="0">
                        <a:ln w="0"/>
                        <a:solidFill>
                          <a:srgbClr val="C00000"/>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tc>
                  <a:txBody>
                    <a:bodyPr/>
                    <a:lstStyle/>
                    <a:p>
                      <a:pPr algn="ctr"/>
                      <a:r>
                        <a:rPr lang="ar-SA" sz="2400" u="none" kern="1200" cap="none" baseline="0" dirty="0">
                          <a:ln w="0"/>
                          <a:solidFill>
                            <a:srgbClr val="C00000"/>
                          </a:solidFill>
                          <a:effectLst>
                            <a:outerShdw blurRad="38100" dist="25400" dir="5400000" algn="ctr" rotWithShape="0">
                              <a:srgbClr val="6E747A">
                                <a:alpha val="43000"/>
                              </a:srgbClr>
                            </a:outerShdw>
                          </a:effectLst>
                          <a:latin typeface="+mn-lt"/>
                          <a:ea typeface="+mn-ea"/>
                          <a:cs typeface="PT Bold Heading" panose="02010400000000000000" pitchFamily="2" charset="-78"/>
                        </a:rPr>
                        <a:t>الاحد </a:t>
                      </a:r>
                      <a:r>
                        <a:rPr lang="ar-KW" sz="2400" u="none" kern="1200" cap="none" baseline="0" dirty="0">
                          <a:ln w="0"/>
                          <a:solidFill>
                            <a:srgbClr val="C00000"/>
                          </a:solidFill>
                          <a:effectLst>
                            <a:outerShdw blurRad="38100" dist="25400" dir="5400000" algn="ctr" rotWithShape="0">
                              <a:srgbClr val="6E747A">
                                <a:alpha val="43000"/>
                              </a:srgbClr>
                            </a:outerShdw>
                          </a:effectLst>
                          <a:latin typeface="+mn-lt"/>
                          <a:ea typeface="+mn-ea"/>
                          <a:cs typeface="PT Bold Heading" panose="02010400000000000000" pitchFamily="2" charset="-78"/>
                        </a:rPr>
                        <a:t>26</a:t>
                      </a:r>
                      <a:r>
                        <a:rPr lang="ar-SA" sz="2400" u="none" kern="1200" cap="none" baseline="0" dirty="0">
                          <a:ln w="0"/>
                          <a:solidFill>
                            <a:srgbClr val="C00000"/>
                          </a:solidFill>
                          <a:effectLst>
                            <a:outerShdw blurRad="38100" dist="25400" dir="5400000" algn="ctr" rotWithShape="0">
                              <a:srgbClr val="6E747A">
                                <a:alpha val="43000"/>
                              </a:srgbClr>
                            </a:outerShdw>
                          </a:effectLst>
                          <a:latin typeface="+mn-lt"/>
                          <a:ea typeface="+mn-ea"/>
                          <a:cs typeface="PT Bold Heading" panose="02010400000000000000" pitchFamily="2" charset="-78"/>
                        </a:rPr>
                        <a:t>-</a:t>
                      </a:r>
                      <a:r>
                        <a:rPr lang="ar-KW" sz="2400" u="none" kern="1200" cap="none" baseline="0" dirty="0">
                          <a:ln w="0"/>
                          <a:solidFill>
                            <a:srgbClr val="C00000"/>
                          </a:solidFill>
                          <a:effectLst>
                            <a:outerShdw blurRad="38100" dist="25400" dir="5400000" algn="ctr" rotWithShape="0">
                              <a:srgbClr val="6E747A">
                                <a:alpha val="43000"/>
                              </a:srgbClr>
                            </a:outerShdw>
                          </a:effectLst>
                          <a:latin typeface="+mn-lt"/>
                          <a:ea typeface="+mn-ea"/>
                          <a:cs typeface="PT Bold Heading" panose="02010400000000000000" pitchFamily="2" charset="-78"/>
                        </a:rPr>
                        <a:t>9</a:t>
                      </a:r>
                      <a:r>
                        <a:rPr lang="ar-SA" sz="2400" u="none" kern="1200" cap="none" baseline="0" dirty="0">
                          <a:ln w="0"/>
                          <a:solidFill>
                            <a:srgbClr val="C00000"/>
                          </a:solidFill>
                          <a:effectLst>
                            <a:outerShdw blurRad="38100" dist="25400" dir="5400000" algn="ctr" rotWithShape="0">
                              <a:srgbClr val="6E747A">
                                <a:alpha val="43000"/>
                              </a:srgbClr>
                            </a:outerShdw>
                          </a:effectLst>
                          <a:latin typeface="+mn-lt"/>
                          <a:ea typeface="+mn-ea"/>
                          <a:cs typeface="PT Bold Heading" panose="02010400000000000000" pitchFamily="2" charset="-78"/>
                        </a:rPr>
                        <a:t>-2021 م</a:t>
                      </a:r>
                      <a:endParaRPr lang="ar-KW" sz="2400" u="none" kern="1200" cap="none" baseline="0" dirty="0">
                        <a:ln w="0"/>
                        <a:solidFill>
                          <a:srgbClr val="C00000"/>
                        </a:solidFill>
                        <a:effectLst>
                          <a:outerShdw blurRad="38100" dist="25400" dir="5400000" algn="ctr" rotWithShape="0">
                            <a:srgbClr val="6E747A">
                              <a:alpha val="43000"/>
                            </a:srgbClr>
                          </a:outerShdw>
                        </a:effectLst>
                        <a:latin typeface="+mn-lt"/>
                        <a:ea typeface="+mn-ea"/>
                        <a:cs typeface="PT Bold Heading" panose="02010400000000000000" pitchFamily="2" charset="-78"/>
                      </a:endParaRPr>
                    </a:p>
                  </a:txBody>
                  <a:tcPr marL="91447" marR="91447" marT="45737" marB="45737"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6" name="مربع نص 4"/>
          <p:cNvSpPr txBox="1">
            <a:spLocks noChangeArrowheads="1"/>
          </p:cNvSpPr>
          <p:nvPr/>
        </p:nvSpPr>
        <p:spPr bwMode="auto">
          <a:xfrm>
            <a:off x="8010659" y="76104"/>
            <a:ext cx="428437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lnSpc>
                <a:spcPct val="120000"/>
              </a:lnSpc>
              <a:spcBef>
                <a:spcPts val="1000"/>
              </a:spcBef>
              <a:buSzPct val="125000"/>
              <a:buFont typeface="Arial" panose="020B0604020202020204" pitchFamily="34" charset="0"/>
              <a:buChar char="•"/>
              <a:defRPr sz="2400">
                <a:solidFill>
                  <a:schemeClr val="tx1"/>
                </a:solidFill>
                <a:latin typeface="Tw Cen MT" panose="020B0602020104020603" pitchFamily="34" charset="0"/>
                <a:cs typeface="Arial" panose="020B0604020202020204" pitchFamily="34" charset="0"/>
              </a:defRPr>
            </a:lvl1pPr>
            <a:lvl2pPr marL="742950" indent="-285750" algn="r" rtl="1">
              <a:lnSpc>
                <a:spcPct val="120000"/>
              </a:lnSpc>
              <a:spcBef>
                <a:spcPts val="500"/>
              </a:spcBef>
              <a:buSzPct val="125000"/>
              <a:buFont typeface="Arial" panose="020B0604020202020204" pitchFamily="34" charset="0"/>
              <a:buChar char="•"/>
              <a:defRPr sz="2000">
                <a:solidFill>
                  <a:schemeClr val="tx1"/>
                </a:solidFill>
                <a:latin typeface="Tw Cen MT" panose="020B0602020104020603" pitchFamily="34" charset="0"/>
                <a:cs typeface="Arial" panose="020B0604020202020204" pitchFamily="34" charset="0"/>
              </a:defRPr>
            </a:lvl2pPr>
            <a:lvl3pPr marL="1143000" indent="-228600" algn="r" rtl="1">
              <a:lnSpc>
                <a:spcPct val="120000"/>
              </a:lnSpc>
              <a:spcBef>
                <a:spcPts val="500"/>
              </a:spcBef>
              <a:buSzPct val="125000"/>
              <a:buFont typeface="Arial" panose="020B0604020202020204" pitchFamily="34" charset="0"/>
              <a:buChar char="•"/>
              <a:defRPr>
                <a:solidFill>
                  <a:schemeClr val="tx1"/>
                </a:solidFill>
                <a:latin typeface="Tw Cen MT" panose="020B0602020104020603" pitchFamily="34" charset="0"/>
                <a:cs typeface="Arial" panose="020B0604020202020204" pitchFamily="34" charset="0"/>
              </a:defRPr>
            </a:lvl3pPr>
            <a:lvl4pPr marL="1600200" indent="-228600" algn="r" rtl="1">
              <a:lnSpc>
                <a:spcPct val="120000"/>
              </a:lnSpc>
              <a:spcBef>
                <a:spcPts val="500"/>
              </a:spcBef>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4pPr>
            <a:lvl5pPr marL="2057400" indent="-228600" algn="r" rtl="1">
              <a:lnSpc>
                <a:spcPct val="120000"/>
              </a:lnSpc>
              <a:spcBef>
                <a:spcPts val="500"/>
              </a:spcBef>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5pPr>
            <a:lvl6pPr marL="25146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6pPr>
            <a:lvl7pPr marL="29718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7pPr>
            <a:lvl8pPr marL="34290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8pPr>
            <a:lvl9pPr marL="38862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9pPr>
          </a:lstStyle>
          <a:p>
            <a:pPr algn="ctr" rtl="0" eaLnBrk="1" hangingPunct="1">
              <a:lnSpc>
                <a:spcPct val="100000"/>
              </a:lnSpc>
              <a:spcBef>
                <a:spcPct val="0"/>
              </a:spcBef>
              <a:buSzTx/>
              <a:buFontTx/>
              <a:buNone/>
            </a:pPr>
            <a:r>
              <a:rPr lang="ar-KW" altLang="ar-KW" b="1" u="sng" dirty="0">
                <a:cs typeface="PT Bold Heading" panose="02010400000000000000" pitchFamily="2" charset="-78"/>
              </a:rPr>
              <a:t>بدء دوام جميع العاملين </a:t>
            </a:r>
            <a:r>
              <a:rPr lang="ar-SA" altLang="ar-KW" b="1" u="sng" dirty="0">
                <a:cs typeface="PT Bold Heading" panose="02010400000000000000" pitchFamily="2" charset="-78"/>
              </a:rPr>
              <a:t>كالتالي :</a:t>
            </a:r>
          </a:p>
        </p:txBody>
      </p:sp>
    </p:spTree>
  </p:cSld>
  <p:clrMapOvr>
    <a:masterClrMapping/>
  </p:clrMapOvr>
  <p:transition spd="slow">
    <p:circl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9"/>
          <p:cNvGraphicFramePr>
            <a:graphicFrameLocks noGrp="1"/>
          </p:cNvGraphicFramePr>
          <p:nvPr>
            <p:extLst>
              <p:ext uri="{D42A27DB-BD31-4B8C-83A1-F6EECF244321}">
                <p14:modId xmlns:p14="http://schemas.microsoft.com/office/powerpoint/2010/main" val="153540644"/>
              </p:ext>
            </p:extLst>
          </p:nvPr>
        </p:nvGraphicFramePr>
        <p:xfrm>
          <a:off x="7273925" y="900113"/>
          <a:ext cx="4536001" cy="5576413"/>
        </p:xfrm>
        <a:graphic>
          <a:graphicData uri="http://schemas.openxmlformats.org/drawingml/2006/table">
            <a:tbl>
              <a:tblPr rtl="1" firstRow="1" firstCol="1" bandRow="1">
                <a:tableStyleId>{2D5ABB26-0587-4C30-8999-92F81FD0307C}</a:tableStyleId>
              </a:tblPr>
              <a:tblGrid>
                <a:gridCol w="1552216">
                  <a:extLst>
                    <a:ext uri="{9D8B030D-6E8A-4147-A177-3AD203B41FA5}">
                      <a16:colId xmlns:a16="http://schemas.microsoft.com/office/drawing/2014/main" val="20000"/>
                    </a:ext>
                  </a:extLst>
                </a:gridCol>
                <a:gridCol w="994595">
                  <a:extLst>
                    <a:ext uri="{9D8B030D-6E8A-4147-A177-3AD203B41FA5}">
                      <a16:colId xmlns:a16="http://schemas.microsoft.com/office/drawing/2014/main" val="20001"/>
                    </a:ext>
                  </a:extLst>
                </a:gridCol>
                <a:gridCol w="994595">
                  <a:extLst>
                    <a:ext uri="{9D8B030D-6E8A-4147-A177-3AD203B41FA5}">
                      <a16:colId xmlns:a16="http://schemas.microsoft.com/office/drawing/2014/main" val="20002"/>
                    </a:ext>
                  </a:extLst>
                </a:gridCol>
                <a:gridCol w="994595">
                  <a:extLst>
                    <a:ext uri="{9D8B030D-6E8A-4147-A177-3AD203B41FA5}">
                      <a16:colId xmlns:a16="http://schemas.microsoft.com/office/drawing/2014/main" val="20003"/>
                    </a:ext>
                  </a:extLst>
                </a:gridCol>
              </a:tblGrid>
              <a:tr h="580652">
                <a:tc rowSpan="2">
                  <a:txBody>
                    <a:bodyPr/>
                    <a:lstStyle/>
                    <a:p>
                      <a:pPr marL="0" marR="0" algn="ctr" defTabSz="914400" rtl="1" eaLnBrk="1" latinLnBrk="0" hangingPunct="1">
                        <a:lnSpc>
                          <a:spcPct val="115000"/>
                        </a:lnSpc>
                        <a:spcBef>
                          <a:spcPts val="0"/>
                        </a:spcBef>
                        <a:spcAft>
                          <a:spcPts val="0"/>
                        </a:spcAft>
                      </a:pPr>
                      <a:r>
                        <a:rPr lang="ar-KW" sz="1800" kern="1200" dirty="0">
                          <a:solidFill>
                            <a:schemeClr val="bg1"/>
                          </a:solidFill>
                          <a:effectLst>
                            <a:outerShdw blurRad="38100" dist="38100" dir="2700000" algn="tl">
                              <a:srgbClr val="000000">
                                <a:alpha val="43137"/>
                              </a:srgbClr>
                            </a:outerShdw>
                          </a:effectLst>
                          <a:cs typeface="PT Bold Heading" panose="02010400000000000000" pitchFamily="2" charset="-78"/>
                        </a:rPr>
                        <a:t>المنطقة</a:t>
                      </a:r>
                      <a:endParaRPr lang="en-US" sz="1800" b="1" kern="1200" dirty="0">
                        <a:solidFill>
                          <a:schemeClr val="bg1"/>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tx1">
                        <a:lumMod val="50000"/>
                        <a:lumOff val="50000"/>
                      </a:schemeClr>
                    </a:solidFill>
                  </a:tcPr>
                </a:tc>
                <a:tc rowSpan="2">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KW" sz="1800" kern="1200" dirty="0">
                          <a:solidFill>
                            <a:srgbClr val="002060"/>
                          </a:solidFill>
                          <a:effectLst>
                            <a:outerShdw blurRad="38100" dist="38100" dir="2700000" algn="tl">
                              <a:srgbClr val="000000">
                                <a:alpha val="43137"/>
                              </a:srgbClr>
                            </a:outerShdw>
                          </a:effectLst>
                          <a:latin typeface="+mn-lt"/>
                          <a:ea typeface="+mn-ea"/>
                          <a:cs typeface="PT Bold Heading" panose="02010400000000000000" pitchFamily="2" charset="-78"/>
                        </a:rPr>
                        <a:t>رياض الأطفال</a:t>
                      </a: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2">
                        <a:lumMod val="40000"/>
                        <a:lumOff val="60000"/>
                      </a:schemeClr>
                    </a:solidFill>
                  </a:tcPr>
                </a:tc>
                <a:tc gridSpan="2">
                  <a:txBody>
                    <a:bodyPr/>
                    <a:lstStyle/>
                    <a:p>
                      <a:pPr marL="0" marR="0" algn="ctr" rtl="1">
                        <a:lnSpc>
                          <a:spcPct val="115000"/>
                        </a:lnSpc>
                        <a:spcBef>
                          <a:spcPts val="0"/>
                        </a:spcBef>
                        <a:spcAft>
                          <a:spcPts val="0"/>
                        </a:spcAft>
                      </a:pPr>
                      <a:r>
                        <a:rPr lang="ar-KW" sz="1800" dirty="0">
                          <a:solidFill>
                            <a:schemeClr val="accent6">
                              <a:lumMod val="50000"/>
                            </a:schemeClr>
                          </a:solidFill>
                          <a:effectLst>
                            <a:outerShdw blurRad="38100" dist="38100" dir="2700000" algn="tl">
                              <a:srgbClr val="000000">
                                <a:alpha val="43137"/>
                              </a:srgbClr>
                            </a:outerShdw>
                          </a:effectLst>
                          <a:cs typeface="PT Bold Heading" panose="02010400000000000000" pitchFamily="2" charset="-78"/>
                        </a:rPr>
                        <a:t>المرحلة الابتدائية</a:t>
                      </a:r>
                      <a:endParaRPr lang="en-US" sz="1100" dirty="0">
                        <a:solidFill>
                          <a:schemeClr val="accent6">
                            <a:lumMod val="50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tc hMerge="1">
                  <a:txBody>
                    <a:bodyPr/>
                    <a:lstStyle/>
                    <a:p>
                      <a:pPr rtl="1"/>
                      <a:endParaRPr lang="ar-KW"/>
                    </a:p>
                  </a:txBody>
                  <a:tcPr/>
                </a:tc>
                <a:extLst>
                  <a:ext uri="{0D108BD9-81ED-4DB2-BD59-A6C34878D82A}">
                    <a16:rowId xmlns:a16="http://schemas.microsoft.com/office/drawing/2014/main" val="10000"/>
                  </a:ext>
                </a:extLst>
              </a:tr>
              <a:tr h="383480">
                <a:tc vMerge="1">
                  <a:txBody>
                    <a:bodyPr/>
                    <a:lstStyle/>
                    <a:p>
                      <a:pPr rtl="1"/>
                      <a:endParaRPr lang="ar-KW"/>
                    </a:p>
                  </a:txBody>
                  <a:tcPr/>
                </a:tc>
                <a:tc vMerge="1">
                  <a:txBody>
                    <a:bodyPr/>
                    <a:lstStyle/>
                    <a:p>
                      <a:pPr marL="0" marR="0" algn="ctr" defTabSz="914400" rtl="1" eaLnBrk="1" latinLnBrk="0" hangingPunct="1">
                        <a:lnSpc>
                          <a:spcPct val="115000"/>
                        </a:lnSpc>
                        <a:spcBef>
                          <a:spcPts val="0"/>
                        </a:spcBef>
                        <a:spcAft>
                          <a:spcPts val="0"/>
                        </a:spcAft>
                      </a:pPr>
                      <a:endParaRPr lang="en-US" sz="1800" kern="1200" dirty="0">
                        <a:solidFill>
                          <a:schemeClr val="accent6">
                            <a:lumMod val="50000"/>
                          </a:schemeClr>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tc>
                  <a:txBody>
                    <a:bodyPr/>
                    <a:lstStyle/>
                    <a:p>
                      <a:pPr marL="0" marR="0" algn="ctr" rtl="1">
                        <a:lnSpc>
                          <a:spcPct val="115000"/>
                        </a:lnSpc>
                        <a:spcBef>
                          <a:spcPts val="0"/>
                        </a:spcBef>
                        <a:spcAft>
                          <a:spcPts val="0"/>
                        </a:spcAft>
                      </a:pPr>
                      <a:r>
                        <a:rPr lang="ar-KW" sz="1800" kern="1200" dirty="0">
                          <a:solidFill>
                            <a:schemeClr val="accent6">
                              <a:lumMod val="50000"/>
                            </a:schemeClr>
                          </a:solidFill>
                          <a:effectLst>
                            <a:outerShdw blurRad="38100" dist="38100" dir="2700000" algn="tl">
                              <a:srgbClr val="000000">
                                <a:alpha val="43137"/>
                              </a:srgbClr>
                            </a:outerShdw>
                          </a:effectLst>
                          <a:cs typeface="PT Bold Heading" panose="02010400000000000000" pitchFamily="2" charset="-78"/>
                        </a:rPr>
                        <a:t>بنين</a:t>
                      </a:r>
                      <a:endParaRPr lang="en-US" sz="1800" b="1" kern="1200" dirty="0">
                        <a:solidFill>
                          <a:schemeClr val="accent6">
                            <a:lumMod val="50000"/>
                          </a:schemeClr>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tc>
                  <a:txBody>
                    <a:bodyPr/>
                    <a:lstStyle/>
                    <a:p>
                      <a:pPr marL="0" marR="0" algn="ctr" rtl="1">
                        <a:lnSpc>
                          <a:spcPct val="115000"/>
                        </a:lnSpc>
                        <a:spcBef>
                          <a:spcPts val="0"/>
                        </a:spcBef>
                        <a:spcAft>
                          <a:spcPts val="0"/>
                        </a:spcAft>
                      </a:pPr>
                      <a:r>
                        <a:rPr lang="ar-KW" sz="1800" kern="1200" dirty="0">
                          <a:solidFill>
                            <a:schemeClr val="accent6">
                              <a:lumMod val="50000"/>
                            </a:schemeClr>
                          </a:solidFill>
                          <a:effectLst>
                            <a:outerShdw blurRad="38100" dist="38100" dir="2700000" algn="tl">
                              <a:srgbClr val="000000">
                                <a:alpha val="43137"/>
                              </a:srgbClr>
                            </a:outerShdw>
                          </a:effectLst>
                          <a:cs typeface="PT Bold Heading" panose="02010400000000000000" pitchFamily="2" charset="-78"/>
                        </a:rPr>
                        <a:t>بنات</a:t>
                      </a:r>
                      <a:endParaRPr lang="en-US" sz="1800" b="1" kern="1200" dirty="0">
                        <a:solidFill>
                          <a:schemeClr val="accent6">
                            <a:lumMod val="50000"/>
                          </a:schemeClr>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441772">
                <a:tc>
                  <a:txBody>
                    <a:bodyPr/>
                    <a:lstStyle/>
                    <a:p>
                      <a:pPr marL="0" marR="0" algn="ctr" defTabSz="914400" rtl="1" eaLnBrk="1" latinLnBrk="0" hangingPunct="1">
                        <a:lnSpc>
                          <a:spcPct val="115000"/>
                        </a:lnSpc>
                        <a:spcBef>
                          <a:spcPts val="0"/>
                        </a:spcBef>
                        <a:spcAft>
                          <a:spcPts val="0"/>
                        </a:spcAft>
                      </a:pPr>
                      <a:r>
                        <a:rPr lang="ar-KW" sz="1800" b="0" kern="1200" dirty="0">
                          <a:solidFill>
                            <a:schemeClr val="bg1"/>
                          </a:solidFill>
                          <a:effectLst>
                            <a:outerShdw blurRad="38100" dist="38100" dir="2700000" algn="tl">
                              <a:srgbClr val="000000">
                                <a:alpha val="43137"/>
                              </a:srgbClr>
                            </a:outerShdw>
                          </a:effectLst>
                          <a:cs typeface="PT Bold Heading" panose="02010400000000000000" pitchFamily="2" charset="-78"/>
                        </a:rPr>
                        <a:t>العاصمة</a:t>
                      </a:r>
                      <a:endParaRPr lang="en-US" sz="1800" b="0" kern="1200" dirty="0">
                        <a:solidFill>
                          <a:schemeClr val="bg1"/>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tx1">
                        <a:lumMod val="50000"/>
                        <a:lumOff val="50000"/>
                      </a:schemeClr>
                    </a:solidFill>
                  </a:tcPr>
                </a:tc>
                <a:tc>
                  <a:txBody>
                    <a:bodyPr/>
                    <a:lstStyle/>
                    <a:p>
                      <a:pPr marL="0" marR="0" algn="ctr" defTabSz="914400" rtl="1" eaLnBrk="1" latinLnBrk="0" hangingPunct="1">
                        <a:lnSpc>
                          <a:spcPct val="115000"/>
                        </a:lnSpc>
                        <a:spcBef>
                          <a:spcPts val="0"/>
                        </a:spcBef>
                        <a:spcAft>
                          <a:spcPts val="0"/>
                        </a:spcAft>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33</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2">
                        <a:lumMod val="40000"/>
                        <a:lumOff val="60000"/>
                      </a:schemeClr>
                    </a:solidFill>
                  </a:tcPr>
                </a:tc>
                <a:tc>
                  <a:txBody>
                    <a:bodyPr/>
                    <a:lstStyle/>
                    <a:p>
                      <a:pPr marL="0" marR="0" algn="ctr" rtl="1">
                        <a:lnSpc>
                          <a:spcPct val="115000"/>
                        </a:lnSpc>
                        <a:spcBef>
                          <a:spcPts val="0"/>
                        </a:spcBef>
                        <a:spcAft>
                          <a:spcPts val="0"/>
                        </a:spcAft>
                      </a:pPr>
                      <a:r>
                        <a:rPr lang="ar-KW"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28</a:t>
                      </a:r>
                      <a:endParaRPr lang="en-US"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tc>
                  <a:txBody>
                    <a:bodyPr/>
                    <a:lstStyle/>
                    <a:p>
                      <a:pPr marL="0" marR="0" algn="ctr" rtl="1">
                        <a:lnSpc>
                          <a:spcPct val="115000"/>
                        </a:lnSpc>
                        <a:spcBef>
                          <a:spcPts val="0"/>
                        </a:spcBef>
                        <a:spcAft>
                          <a:spcPts val="0"/>
                        </a:spcAft>
                      </a:pPr>
                      <a:r>
                        <a:rPr lang="ar-KW"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27</a:t>
                      </a:r>
                      <a:endParaRPr lang="en-US"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441772">
                <a:tc>
                  <a:txBody>
                    <a:bodyPr/>
                    <a:lstStyle/>
                    <a:p>
                      <a:pPr marL="0" marR="0" algn="ctr" defTabSz="914400" rtl="1" eaLnBrk="1" latinLnBrk="0" hangingPunct="1">
                        <a:lnSpc>
                          <a:spcPct val="115000"/>
                        </a:lnSpc>
                        <a:spcBef>
                          <a:spcPts val="0"/>
                        </a:spcBef>
                        <a:spcAft>
                          <a:spcPts val="0"/>
                        </a:spcAft>
                      </a:pPr>
                      <a:r>
                        <a:rPr lang="ar-KW" sz="1800" b="0" kern="1200" dirty="0">
                          <a:solidFill>
                            <a:schemeClr val="bg1"/>
                          </a:solidFill>
                          <a:effectLst>
                            <a:outerShdw blurRad="38100" dist="38100" dir="2700000" algn="tl">
                              <a:srgbClr val="000000">
                                <a:alpha val="43137"/>
                              </a:srgbClr>
                            </a:outerShdw>
                          </a:effectLst>
                          <a:cs typeface="PT Bold Heading" panose="02010400000000000000" pitchFamily="2" charset="-78"/>
                        </a:rPr>
                        <a:t>حولي</a:t>
                      </a:r>
                      <a:endParaRPr lang="en-US" sz="1800" b="0" kern="1200" dirty="0">
                        <a:solidFill>
                          <a:schemeClr val="bg1"/>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tx1">
                        <a:lumMod val="50000"/>
                        <a:lumOff val="50000"/>
                      </a:schemeClr>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26</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tc>
                  <a:txBody>
                    <a:bodyPr/>
                    <a:lstStyle/>
                    <a:p>
                      <a:pPr marL="0" marR="0" algn="ctr" rtl="1">
                        <a:lnSpc>
                          <a:spcPct val="115000"/>
                        </a:lnSpc>
                        <a:spcBef>
                          <a:spcPts val="0"/>
                        </a:spcBef>
                        <a:spcAft>
                          <a:spcPts val="0"/>
                        </a:spcAft>
                      </a:pPr>
                      <a:r>
                        <a:rPr lang="ar-KW"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18</a:t>
                      </a:r>
                      <a:endParaRPr lang="en-US"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r h="441772">
                <a:tc>
                  <a:txBody>
                    <a:bodyPr/>
                    <a:lstStyle/>
                    <a:p>
                      <a:pPr marL="0" marR="0" algn="ctr" defTabSz="914400" rtl="1" eaLnBrk="1" latinLnBrk="0" hangingPunct="1">
                        <a:lnSpc>
                          <a:spcPct val="115000"/>
                        </a:lnSpc>
                        <a:spcBef>
                          <a:spcPts val="0"/>
                        </a:spcBef>
                        <a:spcAft>
                          <a:spcPts val="0"/>
                        </a:spcAft>
                      </a:pPr>
                      <a:r>
                        <a:rPr lang="ar-KW" sz="1800" b="0" kern="1200" dirty="0">
                          <a:solidFill>
                            <a:schemeClr val="bg1"/>
                          </a:solidFill>
                          <a:effectLst>
                            <a:outerShdw blurRad="38100" dist="38100" dir="2700000" algn="tl">
                              <a:srgbClr val="000000">
                                <a:alpha val="43137"/>
                              </a:srgbClr>
                            </a:outerShdw>
                          </a:effectLst>
                          <a:cs typeface="PT Bold Heading" panose="02010400000000000000" pitchFamily="2" charset="-78"/>
                        </a:rPr>
                        <a:t>الفروانية</a:t>
                      </a:r>
                      <a:endParaRPr lang="en-US" sz="1800" b="0" kern="1200" dirty="0">
                        <a:solidFill>
                          <a:schemeClr val="bg1"/>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tx1">
                        <a:lumMod val="50000"/>
                        <a:lumOff val="50000"/>
                      </a:schemeClr>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40</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27</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tc>
                  <a:txBody>
                    <a:bodyPr/>
                    <a:lstStyle/>
                    <a:p>
                      <a:pPr marL="0" marR="0" algn="ctr" defTabSz="914400" rtl="1" eaLnBrk="1" latinLnBrk="0" hangingPunct="1">
                        <a:lnSpc>
                          <a:spcPct val="115000"/>
                        </a:lnSpc>
                        <a:spcBef>
                          <a:spcPts val="0"/>
                        </a:spcBef>
                        <a:spcAft>
                          <a:spcPts val="0"/>
                        </a:spcAft>
                      </a:pPr>
                      <a:r>
                        <a:rPr lang="ar-KW"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a:t>
                      </a:r>
                      <a:endParaRPr lang="en-US"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4"/>
                  </a:ext>
                </a:extLst>
              </a:tr>
              <a:tr h="441772">
                <a:tc>
                  <a:txBody>
                    <a:bodyPr/>
                    <a:lstStyle/>
                    <a:p>
                      <a:pPr marL="0" marR="0" algn="ctr" defTabSz="914400" rtl="1" eaLnBrk="1" latinLnBrk="0" hangingPunct="1">
                        <a:lnSpc>
                          <a:spcPct val="115000"/>
                        </a:lnSpc>
                        <a:spcBef>
                          <a:spcPts val="0"/>
                        </a:spcBef>
                        <a:spcAft>
                          <a:spcPts val="0"/>
                        </a:spcAft>
                      </a:pPr>
                      <a:r>
                        <a:rPr lang="ar-KW" sz="1800" b="0" kern="1200" dirty="0">
                          <a:solidFill>
                            <a:schemeClr val="bg1"/>
                          </a:solidFill>
                          <a:effectLst>
                            <a:outerShdw blurRad="38100" dist="38100" dir="2700000" algn="tl">
                              <a:srgbClr val="000000">
                                <a:alpha val="43137"/>
                              </a:srgbClr>
                            </a:outerShdw>
                          </a:effectLst>
                          <a:cs typeface="PT Bold Heading" panose="02010400000000000000" pitchFamily="2" charset="-78"/>
                        </a:rPr>
                        <a:t>الأحمدي</a:t>
                      </a:r>
                      <a:endParaRPr lang="en-US" sz="1800" b="0" kern="1200" dirty="0">
                        <a:solidFill>
                          <a:schemeClr val="bg1"/>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tx1">
                        <a:lumMod val="50000"/>
                        <a:lumOff val="50000"/>
                      </a:schemeClr>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42</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32</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tc>
                  <a:txBody>
                    <a:bodyPr/>
                    <a:lstStyle/>
                    <a:p>
                      <a:pPr marL="0" marR="0" algn="ctr" rtl="1">
                        <a:lnSpc>
                          <a:spcPct val="115000"/>
                        </a:lnSpc>
                        <a:spcBef>
                          <a:spcPts val="0"/>
                        </a:spcBef>
                        <a:spcAft>
                          <a:spcPts val="0"/>
                        </a:spcAft>
                      </a:pPr>
                      <a:r>
                        <a:rPr lang="ar-KW"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31</a:t>
                      </a:r>
                      <a:endParaRPr lang="en-US"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5"/>
                  </a:ext>
                </a:extLst>
              </a:tr>
              <a:tr h="441772">
                <a:tc>
                  <a:txBody>
                    <a:bodyPr/>
                    <a:lstStyle/>
                    <a:p>
                      <a:pPr marL="0" marR="0" algn="ctr" defTabSz="914400" rtl="1" eaLnBrk="1" latinLnBrk="0" hangingPunct="1">
                        <a:lnSpc>
                          <a:spcPct val="115000"/>
                        </a:lnSpc>
                        <a:spcBef>
                          <a:spcPts val="0"/>
                        </a:spcBef>
                        <a:spcAft>
                          <a:spcPts val="0"/>
                        </a:spcAft>
                      </a:pPr>
                      <a:r>
                        <a:rPr lang="ar-KW" sz="1800" b="0" kern="1200" dirty="0">
                          <a:solidFill>
                            <a:schemeClr val="bg1"/>
                          </a:solidFill>
                          <a:effectLst>
                            <a:outerShdw blurRad="38100" dist="38100" dir="2700000" algn="tl">
                              <a:srgbClr val="000000">
                                <a:alpha val="43137"/>
                              </a:srgbClr>
                            </a:outerShdw>
                          </a:effectLst>
                          <a:cs typeface="PT Bold Heading" panose="02010400000000000000" pitchFamily="2" charset="-78"/>
                        </a:rPr>
                        <a:t>الجهراء</a:t>
                      </a:r>
                      <a:endParaRPr lang="en-US" sz="1800" b="0" kern="1200" dirty="0">
                        <a:solidFill>
                          <a:schemeClr val="bg1"/>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tx1">
                        <a:lumMod val="50000"/>
                        <a:lumOff val="50000"/>
                      </a:schemeClr>
                    </a:solidFill>
                  </a:tcPr>
                </a:tc>
                <a:tc>
                  <a:txBody>
                    <a:bodyPr/>
                    <a:lstStyle/>
                    <a:p>
                      <a:pPr marL="0" marR="0" algn="ctr" defTabSz="914400" rtl="1" eaLnBrk="1" latinLnBrk="0" hangingPunct="1">
                        <a:lnSpc>
                          <a:spcPct val="115000"/>
                        </a:lnSpc>
                        <a:spcBef>
                          <a:spcPts val="0"/>
                        </a:spcBef>
                        <a:spcAft>
                          <a:spcPts val="0"/>
                        </a:spcAft>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29</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2">
                        <a:lumMod val="40000"/>
                        <a:lumOff val="60000"/>
                      </a:schemeClr>
                    </a:solidFill>
                  </a:tcPr>
                </a:tc>
                <a:tc>
                  <a:txBody>
                    <a:bodyPr/>
                    <a:lstStyle/>
                    <a:p>
                      <a:pPr marL="0" marR="0" algn="ctr" rtl="1">
                        <a:lnSpc>
                          <a:spcPct val="115000"/>
                        </a:lnSpc>
                        <a:spcBef>
                          <a:spcPts val="0"/>
                        </a:spcBef>
                        <a:spcAft>
                          <a:spcPts val="0"/>
                        </a:spcAft>
                      </a:pPr>
                      <a:r>
                        <a:rPr lang="ar-KW"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21</a:t>
                      </a:r>
                      <a:endParaRPr lang="en-US"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tc>
                  <a:txBody>
                    <a:bodyPr/>
                    <a:lstStyle/>
                    <a:p>
                      <a:pPr marL="0" marR="0" algn="ctr" rtl="1">
                        <a:lnSpc>
                          <a:spcPct val="115000"/>
                        </a:lnSpc>
                        <a:spcBef>
                          <a:spcPts val="0"/>
                        </a:spcBef>
                        <a:spcAft>
                          <a:spcPts val="0"/>
                        </a:spcAft>
                      </a:pPr>
                      <a:r>
                        <a:rPr lang="ar-KW"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a:t>
                      </a:r>
                      <a:endParaRPr lang="en-US"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6"/>
                  </a:ext>
                </a:extLst>
              </a:tr>
              <a:tr h="434695">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KW" sz="1800" b="0" kern="1200" dirty="0">
                          <a:solidFill>
                            <a:schemeClr val="bg1"/>
                          </a:solidFill>
                          <a:effectLst>
                            <a:outerShdw blurRad="38100" dist="38100" dir="2700000" algn="tl">
                              <a:srgbClr val="000000">
                                <a:alpha val="43137"/>
                              </a:srgbClr>
                            </a:outerShdw>
                          </a:effectLst>
                          <a:cs typeface="PT Bold Heading" panose="02010400000000000000" pitchFamily="2" charset="-78"/>
                        </a:rPr>
                        <a:t>مبارك الكبير</a:t>
                      </a:r>
                      <a:endParaRPr lang="en-US" sz="1800" b="0" kern="1200" dirty="0">
                        <a:solidFill>
                          <a:schemeClr val="bg1"/>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tx1">
                        <a:lumMod val="50000"/>
                        <a:lumOff val="50000"/>
                      </a:schemeClr>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32</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KW"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15</a:t>
                      </a:r>
                      <a:endParaRPr lang="en-US"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KW"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17</a:t>
                      </a:r>
                      <a:endParaRPr lang="en-US"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7"/>
                  </a:ext>
                </a:extLst>
              </a:tr>
              <a:tr h="441772">
                <a:tc>
                  <a:txBody>
                    <a:bodyPr/>
                    <a:lstStyle/>
                    <a:p>
                      <a:pPr marL="0" marR="0" algn="ctr" defTabSz="914400" rtl="1" eaLnBrk="1" latinLnBrk="0" hangingPunct="1">
                        <a:lnSpc>
                          <a:spcPct val="115000"/>
                        </a:lnSpc>
                        <a:spcBef>
                          <a:spcPts val="0"/>
                        </a:spcBef>
                        <a:spcAft>
                          <a:spcPts val="0"/>
                        </a:spcAft>
                      </a:pPr>
                      <a:r>
                        <a:rPr lang="ar-KW" sz="1800" b="0" kern="1200" dirty="0">
                          <a:solidFill>
                            <a:schemeClr val="bg1"/>
                          </a:solidFill>
                          <a:effectLst>
                            <a:outerShdw blurRad="38100" dist="38100" dir="2700000" algn="tl">
                              <a:srgbClr val="000000">
                                <a:alpha val="43137"/>
                              </a:srgbClr>
                            </a:outerShdw>
                          </a:effectLst>
                          <a:latin typeface="+mn-lt"/>
                          <a:ea typeface="+mn-ea"/>
                          <a:cs typeface="PT Bold Heading" panose="02010400000000000000" pitchFamily="2" charset="-78"/>
                        </a:rPr>
                        <a:t>التربية الخاصة</a:t>
                      </a:r>
                      <a:endParaRPr lang="en-US" sz="1800" b="0" kern="1200" dirty="0">
                        <a:solidFill>
                          <a:schemeClr val="bg1"/>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tx1">
                        <a:lumMod val="50000"/>
                        <a:lumOff val="50000"/>
                      </a:schemeClr>
                    </a:solidFill>
                  </a:tcPr>
                </a:tc>
                <a:tc>
                  <a:txBody>
                    <a:bodyPr/>
                    <a:lstStyle/>
                    <a:p>
                      <a:pPr marL="0" marR="0" algn="ctr" defTabSz="914400" rtl="1" eaLnBrk="1" latinLnBrk="0" hangingPunct="1">
                        <a:lnSpc>
                          <a:spcPct val="115000"/>
                        </a:lnSpc>
                        <a:spcBef>
                          <a:spcPts val="0"/>
                        </a:spcBef>
                        <a:spcAft>
                          <a:spcPts val="0"/>
                        </a:spcAft>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2">
                        <a:lumMod val="40000"/>
                        <a:lumOff val="60000"/>
                      </a:schemeClr>
                    </a:solidFill>
                  </a:tcPr>
                </a:tc>
                <a:tc>
                  <a:txBody>
                    <a:bodyPr/>
                    <a:lstStyle/>
                    <a:p>
                      <a:pPr marL="0" marR="0" algn="ctr" rtl="1">
                        <a:lnSpc>
                          <a:spcPct val="115000"/>
                        </a:lnSpc>
                        <a:spcBef>
                          <a:spcPts val="0"/>
                        </a:spcBef>
                        <a:spcAft>
                          <a:spcPts val="0"/>
                        </a:spcAft>
                      </a:pPr>
                      <a:r>
                        <a:rPr lang="ar-KW"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3</a:t>
                      </a:r>
                      <a:endParaRPr lang="en-US"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tc>
                  <a:txBody>
                    <a:bodyPr/>
                    <a:lstStyle/>
                    <a:p>
                      <a:pPr marL="0" marR="0" algn="ctr" rtl="1">
                        <a:lnSpc>
                          <a:spcPct val="115000"/>
                        </a:lnSpc>
                        <a:spcBef>
                          <a:spcPts val="0"/>
                        </a:spcBef>
                        <a:spcAft>
                          <a:spcPts val="0"/>
                        </a:spcAft>
                      </a:pPr>
                      <a:r>
                        <a:rPr lang="ar-KW"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3</a:t>
                      </a:r>
                      <a:endParaRPr lang="en-US"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8"/>
                  </a:ext>
                </a:extLst>
              </a:tr>
              <a:tr h="441772">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KW" sz="1800" b="0" kern="1200" dirty="0">
                          <a:solidFill>
                            <a:schemeClr val="bg1"/>
                          </a:solidFill>
                          <a:effectLst>
                            <a:outerShdw blurRad="38100" dist="38100" dir="2700000" algn="tl">
                              <a:srgbClr val="000000">
                                <a:alpha val="43137"/>
                              </a:srgbClr>
                            </a:outerShdw>
                          </a:effectLst>
                          <a:latin typeface="+mn-lt"/>
                          <a:ea typeface="+mn-ea"/>
                          <a:cs typeface="PT Bold Heading" panose="02010400000000000000" pitchFamily="2" charset="-78"/>
                        </a:rPr>
                        <a:t>التعليم الديني</a:t>
                      </a: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tx1">
                        <a:lumMod val="50000"/>
                        <a:lumOff val="50000"/>
                      </a:schemeClr>
                    </a:solidFill>
                  </a:tcPr>
                </a:tc>
                <a:tc>
                  <a:txBody>
                    <a:bodyPr/>
                    <a:lstStyle/>
                    <a:p>
                      <a:pPr marL="0" marR="0" algn="ctr" defTabSz="914400" rtl="1" eaLnBrk="1" latinLnBrk="0" hangingPunct="1">
                        <a:lnSpc>
                          <a:spcPct val="115000"/>
                        </a:lnSpc>
                        <a:spcBef>
                          <a:spcPts val="0"/>
                        </a:spcBef>
                        <a:spcAft>
                          <a:spcPts val="0"/>
                        </a:spcAft>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2">
                        <a:lumMod val="40000"/>
                        <a:lumOff val="60000"/>
                      </a:schemeClr>
                    </a:solidFill>
                  </a:tcPr>
                </a:tc>
                <a:tc>
                  <a:txBody>
                    <a:bodyPr/>
                    <a:lstStyle/>
                    <a:p>
                      <a:pPr algn="ctr"/>
                      <a:r>
                        <a:rPr lang="ar-KW" sz="25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tc>
                  <a:txBody>
                    <a:bodyPr/>
                    <a:lstStyle/>
                    <a:p>
                      <a:pPr algn="ctr"/>
                      <a:r>
                        <a:rPr lang="ar-KW" sz="25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9"/>
                  </a:ext>
                </a:extLst>
              </a:tr>
              <a:tr h="515400">
                <a:tc rowSpan="2">
                  <a:txBody>
                    <a:bodyPr/>
                    <a:lstStyle/>
                    <a:p>
                      <a:pPr marL="0" marR="0" algn="ctr" defTabSz="914400" rtl="1" eaLnBrk="1" latinLnBrk="0" hangingPunct="1">
                        <a:lnSpc>
                          <a:spcPct val="115000"/>
                        </a:lnSpc>
                        <a:spcBef>
                          <a:spcPts val="0"/>
                        </a:spcBef>
                        <a:spcAft>
                          <a:spcPts val="0"/>
                        </a:spcAft>
                      </a:pPr>
                      <a:r>
                        <a:rPr lang="ar-KW" sz="1800" b="0" kern="1200" dirty="0">
                          <a:solidFill>
                            <a:schemeClr val="bg1"/>
                          </a:solidFill>
                          <a:effectLst>
                            <a:outerShdw blurRad="38100" dist="38100" dir="2700000" algn="tl">
                              <a:srgbClr val="000000">
                                <a:alpha val="43137"/>
                              </a:srgbClr>
                            </a:outerShdw>
                          </a:effectLst>
                          <a:cs typeface="PT Bold Heading" panose="02010400000000000000" pitchFamily="2" charset="-78"/>
                        </a:rPr>
                        <a:t>الإجمالي</a:t>
                      </a:r>
                      <a:endParaRPr lang="en-US" sz="1800" b="0" kern="1200" dirty="0">
                        <a:solidFill>
                          <a:schemeClr val="bg1"/>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tx1">
                        <a:lumMod val="50000"/>
                        <a:lumOff val="50000"/>
                      </a:schemeClr>
                    </a:solidFill>
                  </a:tcPr>
                </a:tc>
                <a:tc>
                  <a:txBody>
                    <a:bodyPr/>
                    <a:lstStyle/>
                    <a:p>
                      <a:pPr marL="0" marR="0" algn="ctr" defTabSz="914400" rtl="1" eaLnBrk="1" latinLnBrk="0" hangingPunct="1">
                        <a:lnSpc>
                          <a:spcPct val="115000"/>
                        </a:lnSpc>
                        <a:spcBef>
                          <a:spcPts val="0"/>
                        </a:spcBef>
                        <a:spcAft>
                          <a:spcPts val="0"/>
                        </a:spcAft>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202</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2">
                        <a:lumMod val="40000"/>
                        <a:lumOff val="60000"/>
                      </a:schemeClr>
                    </a:solidFill>
                  </a:tcPr>
                </a:tc>
                <a:tc>
                  <a:txBody>
                    <a:bodyPr/>
                    <a:lstStyle/>
                    <a:p>
                      <a:pPr marL="0" marR="0" algn="ctr" rtl="1">
                        <a:lnSpc>
                          <a:spcPct val="115000"/>
                        </a:lnSpc>
                        <a:spcBef>
                          <a:spcPts val="0"/>
                        </a:spcBef>
                        <a:spcAft>
                          <a:spcPts val="0"/>
                        </a:spcAft>
                      </a:pPr>
                      <a:r>
                        <a:rPr lang="ar-KW"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145</a:t>
                      </a:r>
                      <a:endParaRPr lang="en-US"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tc>
                  <a:txBody>
                    <a:bodyPr/>
                    <a:lstStyle/>
                    <a:p>
                      <a:pPr marL="0" marR="0" algn="ctr" rtl="1">
                        <a:lnSpc>
                          <a:spcPct val="115000"/>
                        </a:lnSpc>
                        <a:spcBef>
                          <a:spcPts val="0"/>
                        </a:spcBef>
                        <a:spcAft>
                          <a:spcPts val="0"/>
                        </a:spcAft>
                      </a:pPr>
                      <a:r>
                        <a:rPr lang="ar-KW"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142</a:t>
                      </a:r>
                      <a:endParaRPr lang="en-US"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0"/>
                  </a:ext>
                </a:extLst>
              </a:tr>
              <a:tr h="569782">
                <a:tc vMerge="1">
                  <a:txBody>
                    <a:bodyPr/>
                    <a:lstStyle/>
                    <a:p>
                      <a:pPr rtl="1"/>
                      <a:endParaRPr lang="ar-KW"/>
                    </a:p>
                  </a:txBody>
                  <a:tcPr/>
                </a:tc>
                <a:tc>
                  <a:txBody>
                    <a:bodyPr/>
                    <a:lstStyle/>
                    <a:p>
                      <a:pPr marL="0" marR="0" algn="ctr" defTabSz="914400" rtl="1" eaLnBrk="1" latinLnBrk="0" hangingPunct="1">
                        <a:lnSpc>
                          <a:spcPct val="115000"/>
                        </a:lnSpc>
                        <a:spcBef>
                          <a:spcPts val="0"/>
                        </a:spcBef>
                        <a:spcAft>
                          <a:spcPts val="0"/>
                        </a:spcAft>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202</a:t>
                      </a:r>
                      <a:endParaRPr lang="en-US" sz="2500" b="0" kern="1200" dirty="0">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2">
                        <a:lumMod val="40000"/>
                        <a:lumOff val="60000"/>
                      </a:schemeClr>
                    </a:solidFill>
                  </a:tcPr>
                </a:tc>
                <a:tc gridSpan="2">
                  <a:txBody>
                    <a:bodyPr/>
                    <a:lstStyle/>
                    <a:p>
                      <a:pPr marL="0" marR="0" algn="ctr" defTabSz="914400" rtl="1" eaLnBrk="1" latinLnBrk="0" hangingPunct="1">
                        <a:lnSpc>
                          <a:spcPct val="115000"/>
                        </a:lnSpc>
                        <a:spcBef>
                          <a:spcPts val="0"/>
                        </a:spcBef>
                        <a:spcAft>
                          <a:spcPts val="0"/>
                        </a:spcAft>
                      </a:pPr>
                      <a:r>
                        <a:rPr lang="ar-KW" sz="2500" b="0" kern="1200" dirty="0">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287</a:t>
                      </a:r>
                      <a:endParaRPr lang="en-US" sz="2500" b="0" kern="1200" dirty="0">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6">
                        <a:lumMod val="20000"/>
                        <a:lumOff val="80000"/>
                      </a:schemeClr>
                    </a:solidFill>
                  </a:tcPr>
                </a:tc>
                <a:tc hMerge="1">
                  <a:txBody>
                    <a:bodyPr/>
                    <a:lstStyle/>
                    <a:p>
                      <a:pPr rtl="1"/>
                      <a:endParaRPr lang="ar-KW"/>
                    </a:p>
                  </a:txBody>
                  <a:tcPr/>
                </a:tc>
                <a:extLst>
                  <a:ext uri="{0D108BD9-81ED-4DB2-BD59-A6C34878D82A}">
                    <a16:rowId xmlns:a16="http://schemas.microsoft.com/office/drawing/2014/main" val="10011"/>
                  </a:ext>
                </a:extLst>
              </a:tr>
            </a:tbl>
          </a:graphicData>
        </a:graphic>
      </p:graphicFrame>
      <p:sp>
        <p:nvSpPr>
          <p:cNvPr id="10296" name="Rectangle 3"/>
          <p:cNvSpPr>
            <a:spLocks noChangeArrowheads="1"/>
          </p:cNvSpPr>
          <p:nvPr/>
        </p:nvSpPr>
        <p:spPr bwMode="auto">
          <a:xfrm>
            <a:off x="2794716" y="284104"/>
            <a:ext cx="78801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lnSpc>
                <a:spcPct val="120000"/>
              </a:lnSpc>
              <a:spcBef>
                <a:spcPts val="1000"/>
              </a:spcBef>
              <a:buSzPct val="125000"/>
              <a:buFont typeface="Arial" panose="020B0604020202020204" pitchFamily="34" charset="0"/>
              <a:buChar char="•"/>
              <a:defRPr sz="2400">
                <a:solidFill>
                  <a:schemeClr val="tx1"/>
                </a:solidFill>
                <a:latin typeface="Tw Cen MT" panose="020B0602020104020603" pitchFamily="34" charset="0"/>
                <a:cs typeface="Arial" panose="020B0604020202020204" pitchFamily="34" charset="0"/>
              </a:defRPr>
            </a:lvl1pPr>
            <a:lvl2pPr marL="742950" indent="-285750" algn="r" rtl="1">
              <a:lnSpc>
                <a:spcPct val="120000"/>
              </a:lnSpc>
              <a:spcBef>
                <a:spcPts val="500"/>
              </a:spcBef>
              <a:buSzPct val="125000"/>
              <a:buFont typeface="Arial" panose="020B0604020202020204" pitchFamily="34" charset="0"/>
              <a:buChar char="•"/>
              <a:defRPr sz="2000">
                <a:solidFill>
                  <a:schemeClr val="tx1"/>
                </a:solidFill>
                <a:latin typeface="Tw Cen MT" panose="020B0602020104020603" pitchFamily="34" charset="0"/>
                <a:cs typeface="Arial" panose="020B0604020202020204" pitchFamily="34" charset="0"/>
              </a:defRPr>
            </a:lvl2pPr>
            <a:lvl3pPr marL="1143000" indent="-228600" algn="r" rtl="1">
              <a:lnSpc>
                <a:spcPct val="120000"/>
              </a:lnSpc>
              <a:spcBef>
                <a:spcPts val="500"/>
              </a:spcBef>
              <a:buSzPct val="125000"/>
              <a:buFont typeface="Arial" panose="020B0604020202020204" pitchFamily="34" charset="0"/>
              <a:buChar char="•"/>
              <a:defRPr>
                <a:solidFill>
                  <a:schemeClr val="tx1"/>
                </a:solidFill>
                <a:latin typeface="Tw Cen MT" panose="020B0602020104020603" pitchFamily="34" charset="0"/>
                <a:cs typeface="Arial" panose="020B0604020202020204" pitchFamily="34" charset="0"/>
              </a:defRPr>
            </a:lvl3pPr>
            <a:lvl4pPr marL="1600200" indent="-228600" algn="r" rtl="1">
              <a:lnSpc>
                <a:spcPct val="120000"/>
              </a:lnSpc>
              <a:spcBef>
                <a:spcPts val="500"/>
              </a:spcBef>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4pPr>
            <a:lvl5pPr marL="2057400" indent="-228600" algn="r" rtl="1">
              <a:lnSpc>
                <a:spcPct val="120000"/>
              </a:lnSpc>
              <a:spcBef>
                <a:spcPts val="500"/>
              </a:spcBef>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5pPr>
            <a:lvl6pPr marL="25146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6pPr>
            <a:lvl7pPr marL="29718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7pPr>
            <a:lvl8pPr marL="34290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8pPr>
            <a:lvl9pPr marL="38862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9pPr>
          </a:lstStyle>
          <a:p>
            <a:pPr eaLnBrk="1" hangingPunct="1">
              <a:lnSpc>
                <a:spcPct val="100000"/>
              </a:lnSpc>
              <a:spcBef>
                <a:spcPct val="0"/>
              </a:spcBef>
              <a:buSzTx/>
              <a:buFont typeface="Wingdings" panose="05000000000000000000" pitchFamily="2" charset="2"/>
              <a:buNone/>
            </a:pPr>
            <a:r>
              <a:rPr lang="ar-KW" altLang="ar-KW" sz="2800" dirty="0">
                <a:solidFill>
                  <a:srgbClr val="002060"/>
                </a:solidFill>
                <a:effectLst>
                  <a:outerShdw blurRad="38100" dist="38100" dir="2700000" algn="tl">
                    <a:srgbClr val="000000">
                      <a:alpha val="43137"/>
                    </a:srgbClr>
                  </a:outerShdw>
                </a:effectLst>
                <a:latin typeface="American Classic Extra Bold"/>
                <a:ea typeface="Times New Roman" panose="02020603050405020304" pitchFamily="18" charset="0"/>
                <a:cs typeface="PT Bold Heading" panose="02010400000000000000" pitchFamily="2" charset="-78"/>
              </a:rPr>
              <a:t>بيان بأعداد مدارس </a:t>
            </a:r>
            <a:r>
              <a:rPr lang="ar-SA" altLang="ar-KW" sz="2800" dirty="0">
                <a:solidFill>
                  <a:srgbClr val="002060"/>
                </a:solidFill>
                <a:effectLst>
                  <a:outerShdw blurRad="38100" dist="38100" dir="2700000" algn="tl">
                    <a:srgbClr val="000000">
                      <a:alpha val="43137"/>
                    </a:srgbClr>
                  </a:outerShdw>
                </a:effectLst>
                <a:latin typeface="American Classic Extra Bold"/>
                <a:ea typeface="Times New Roman" panose="02020603050405020304" pitchFamily="18" charset="0"/>
                <a:cs typeface="PT Bold Heading" panose="02010400000000000000" pitchFamily="2" charset="-78"/>
              </a:rPr>
              <a:t>جميع</a:t>
            </a:r>
            <a:r>
              <a:rPr lang="ar-KW" altLang="ar-KW" sz="2800" dirty="0">
                <a:solidFill>
                  <a:srgbClr val="002060"/>
                </a:solidFill>
                <a:effectLst>
                  <a:outerShdw blurRad="38100" dist="38100" dir="2700000" algn="tl">
                    <a:srgbClr val="000000">
                      <a:alpha val="43137"/>
                    </a:srgbClr>
                  </a:outerShdw>
                </a:effectLst>
                <a:latin typeface="American Classic Extra Bold"/>
                <a:ea typeface="Times New Roman" panose="02020603050405020304" pitchFamily="18" charset="0"/>
                <a:cs typeface="PT Bold Heading" panose="02010400000000000000" pitchFamily="2" charset="-78"/>
              </a:rPr>
              <a:t> المراحل</a:t>
            </a:r>
            <a:r>
              <a:rPr lang="ar-SA" altLang="ar-KW" sz="2800" dirty="0">
                <a:solidFill>
                  <a:srgbClr val="002060"/>
                </a:solidFill>
                <a:effectLst>
                  <a:outerShdw blurRad="38100" dist="38100" dir="2700000" algn="tl">
                    <a:srgbClr val="000000">
                      <a:alpha val="43137"/>
                    </a:srgbClr>
                  </a:outerShdw>
                </a:effectLst>
                <a:latin typeface="American Classic Extra Bold"/>
                <a:ea typeface="Times New Roman" panose="02020603050405020304" pitchFamily="18" charset="0"/>
                <a:cs typeface="PT Bold Heading" panose="02010400000000000000" pitchFamily="2" charset="-78"/>
              </a:rPr>
              <a:t> التعليمية</a:t>
            </a:r>
            <a:endParaRPr lang="ar-KW" altLang="ar-KW" sz="2800" dirty="0">
              <a:solidFill>
                <a:srgbClr val="002060"/>
              </a:solidFill>
              <a:effectLst>
                <a:outerShdw blurRad="38100" dist="38100" dir="2700000" algn="tl">
                  <a:srgbClr val="000000">
                    <a:alpha val="43137"/>
                  </a:srgbClr>
                </a:outerShdw>
              </a:effectLst>
              <a:latin typeface="American Classic Extra Bold"/>
              <a:ea typeface="Times New Roman" panose="02020603050405020304" pitchFamily="18" charset="0"/>
              <a:cs typeface="PT Bold Heading" panose="02010400000000000000" pitchFamily="2" charset="-78"/>
            </a:endParaRPr>
          </a:p>
        </p:txBody>
      </p:sp>
      <p:graphicFrame>
        <p:nvGraphicFramePr>
          <p:cNvPr id="2" name="Table 1"/>
          <p:cNvGraphicFramePr>
            <a:graphicFrameLocks noGrp="1"/>
          </p:cNvGraphicFramePr>
          <p:nvPr>
            <p:extLst>
              <p:ext uri="{D42A27DB-BD31-4B8C-83A1-F6EECF244321}">
                <p14:modId xmlns:p14="http://schemas.microsoft.com/office/powerpoint/2010/main" val="773226383"/>
              </p:ext>
            </p:extLst>
          </p:nvPr>
        </p:nvGraphicFramePr>
        <p:xfrm>
          <a:off x="4945722" y="900112"/>
          <a:ext cx="2328204" cy="5576411"/>
        </p:xfrm>
        <a:graphic>
          <a:graphicData uri="http://schemas.openxmlformats.org/drawingml/2006/table">
            <a:tbl>
              <a:tblPr rtl="1" firstRow="1" firstCol="1" bandRow="1">
                <a:tableStyleId>{2D5ABB26-0587-4C30-8999-92F81FD0307C}</a:tableStyleId>
              </a:tblPr>
              <a:tblGrid>
                <a:gridCol w="1164102">
                  <a:extLst>
                    <a:ext uri="{9D8B030D-6E8A-4147-A177-3AD203B41FA5}">
                      <a16:colId xmlns:a16="http://schemas.microsoft.com/office/drawing/2014/main" val="20000"/>
                    </a:ext>
                  </a:extLst>
                </a:gridCol>
                <a:gridCol w="1164102">
                  <a:extLst>
                    <a:ext uri="{9D8B030D-6E8A-4147-A177-3AD203B41FA5}">
                      <a16:colId xmlns:a16="http://schemas.microsoft.com/office/drawing/2014/main" val="20001"/>
                    </a:ext>
                  </a:extLst>
                </a:gridCol>
              </a:tblGrid>
              <a:tr h="585267">
                <a:tc gridSpan="2">
                  <a:txBody>
                    <a:bodyPr/>
                    <a:lstStyle/>
                    <a:p>
                      <a:pPr marL="0" marR="0" algn="ctr" rtl="1">
                        <a:lnSpc>
                          <a:spcPct val="115000"/>
                        </a:lnSpc>
                        <a:spcBef>
                          <a:spcPts val="0"/>
                        </a:spcBef>
                        <a:spcAft>
                          <a:spcPts val="0"/>
                        </a:spcAft>
                      </a:pPr>
                      <a:r>
                        <a:rPr lang="ar-KW" sz="1800" dirty="0">
                          <a:solidFill>
                            <a:srgbClr val="002060"/>
                          </a:solidFill>
                          <a:effectLst>
                            <a:outerShdw blurRad="38100" dist="38100" dir="2700000" algn="tl">
                              <a:srgbClr val="000000">
                                <a:alpha val="43137"/>
                              </a:srgbClr>
                            </a:outerShdw>
                          </a:effectLst>
                          <a:cs typeface="PT Bold Heading" panose="02010400000000000000" pitchFamily="2" charset="-78"/>
                        </a:rPr>
                        <a:t>المرحلة المتوسطة</a:t>
                      </a:r>
                      <a:endParaRPr lang="en-US" sz="1100"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tc hMerge="1">
                  <a:txBody>
                    <a:bodyPr/>
                    <a:lstStyle/>
                    <a:p>
                      <a:pPr rtl="1"/>
                      <a:endParaRPr lang="ar-KW"/>
                    </a:p>
                  </a:txBody>
                  <a:tcPr/>
                </a:tc>
                <a:extLst>
                  <a:ext uri="{0D108BD9-81ED-4DB2-BD59-A6C34878D82A}">
                    <a16:rowId xmlns:a16="http://schemas.microsoft.com/office/drawing/2014/main" val="10000"/>
                  </a:ext>
                </a:extLst>
              </a:tr>
              <a:tr h="386528">
                <a:tc>
                  <a:txBody>
                    <a:bodyPr/>
                    <a:lstStyle/>
                    <a:p>
                      <a:pPr marL="0" marR="0" algn="ctr" rtl="1">
                        <a:lnSpc>
                          <a:spcPct val="115000"/>
                        </a:lnSpc>
                        <a:spcBef>
                          <a:spcPts val="0"/>
                        </a:spcBef>
                        <a:spcAft>
                          <a:spcPts val="0"/>
                        </a:spcAft>
                      </a:pPr>
                      <a:r>
                        <a:rPr lang="ar-KW" sz="1800" kern="1200" dirty="0">
                          <a:solidFill>
                            <a:srgbClr val="002060"/>
                          </a:solidFill>
                          <a:effectLst>
                            <a:outerShdw blurRad="38100" dist="38100" dir="2700000" algn="tl">
                              <a:srgbClr val="000000">
                                <a:alpha val="43137"/>
                              </a:srgbClr>
                            </a:outerShdw>
                          </a:effectLst>
                          <a:cs typeface="PT Bold Heading" panose="02010400000000000000" pitchFamily="2" charset="-78"/>
                        </a:rPr>
                        <a:t>بنين</a:t>
                      </a:r>
                      <a:endParaRPr lang="en-US" sz="1800" b="1" kern="1200" dirty="0">
                        <a:solidFill>
                          <a:srgbClr val="002060"/>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tc>
                  <a:txBody>
                    <a:bodyPr/>
                    <a:lstStyle/>
                    <a:p>
                      <a:pPr marL="0" marR="0" algn="ctr" rtl="1">
                        <a:lnSpc>
                          <a:spcPct val="115000"/>
                        </a:lnSpc>
                        <a:spcBef>
                          <a:spcPts val="0"/>
                        </a:spcBef>
                        <a:spcAft>
                          <a:spcPts val="0"/>
                        </a:spcAft>
                      </a:pPr>
                      <a:r>
                        <a:rPr lang="ar-KW" sz="1800" kern="1200" dirty="0">
                          <a:solidFill>
                            <a:srgbClr val="002060"/>
                          </a:solidFill>
                          <a:effectLst>
                            <a:outerShdw blurRad="38100" dist="38100" dir="2700000" algn="tl">
                              <a:srgbClr val="000000">
                                <a:alpha val="43137"/>
                              </a:srgbClr>
                            </a:outerShdw>
                          </a:effectLst>
                          <a:cs typeface="PT Bold Heading" panose="02010400000000000000" pitchFamily="2" charset="-78"/>
                        </a:rPr>
                        <a:t>بنات</a:t>
                      </a:r>
                      <a:endParaRPr lang="en-US" sz="1800" b="1" kern="1200" dirty="0">
                        <a:solidFill>
                          <a:srgbClr val="002060"/>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445283">
                <a:tc>
                  <a:txBody>
                    <a:bodyPr/>
                    <a:lstStyle/>
                    <a:p>
                      <a:pPr marL="0" marR="0" algn="ctr" rtl="1">
                        <a:lnSpc>
                          <a:spcPct val="115000"/>
                        </a:lnSpc>
                        <a:spcBef>
                          <a:spcPts val="0"/>
                        </a:spcBef>
                        <a:spcAft>
                          <a:spcPts val="0"/>
                        </a:spcAft>
                      </a:pPr>
                      <a:r>
                        <a:rPr lang="ar-KW"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21</a:t>
                      </a:r>
                      <a:endParaRPr lang="en-US"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tc>
                  <a:txBody>
                    <a:bodyPr/>
                    <a:lstStyle/>
                    <a:p>
                      <a:pPr marL="0" marR="0" algn="ctr" rtl="1">
                        <a:lnSpc>
                          <a:spcPct val="115000"/>
                        </a:lnSpc>
                        <a:spcBef>
                          <a:spcPts val="0"/>
                        </a:spcBef>
                        <a:spcAft>
                          <a:spcPts val="0"/>
                        </a:spcAft>
                      </a:pPr>
                      <a:r>
                        <a:rPr lang="ar-KW"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22</a:t>
                      </a:r>
                      <a:endParaRPr lang="en-US"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445283">
                <a:tc>
                  <a:txBody>
                    <a:bodyPr/>
                    <a:lstStyle/>
                    <a:p>
                      <a:pPr marL="0" marR="0" algn="ctr" rtl="1">
                        <a:lnSpc>
                          <a:spcPct val="115000"/>
                        </a:lnSpc>
                        <a:spcBef>
                          <a:spcPts val="0"/>
                        </a:spcBef>
                        <a:spcAft>
                          <a:spcPts val="0"/>
                        </a:spcAft>
                      </a:pPr>
                      <a:r>
                        <a:rPr lang="ar-KW"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15</a:t>
                      </a:r>
                      <a:endParaRPr lang="en-US"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tc>
                  <a:txBody>
                    <a:bodyPr/>
                    <a:lstStyle/>
                    <a:p>
                      <a:pPr marL="0" marR="0" algn="ctr" rtl="1">
                        <a:lnSpc>
                          <a:spcPct val="115000"/>
                        </a:lnSpc>
                        <a:spcBef>
                          <a:spcPts val="0"/>
                        </a:spcBef>
                        <a:spcAft>
                          <a:spcPts val="0"/>
                        </a:spcAft>
                      </a:pPr>
                      <a:r>
                        <a:rPr lang="ar-KW"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16</a:t>
                      </a:r>
                      <a:endParaRPr lang="en-US"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3"/>
                  </a:ext>
                </a:extLst>
              </a:tr>
              <a:tr h="445283">
                <a:tc>
                  <a:txBody>
                    <a:bodyPr/>
                    <a:lstStyle/>
                    <a:p>
                      <a:pPr marL="0" marR="0" algn="ctr" rtl="1">
                        <a:lnSpc>
                          <a:spcPct val="115000"/>
                        </a:lnSpc>
                        <a:spcBef>
                          <a:spcPts val="0"/>
                        </a:spcBef>
                        <a:spcAft>
                          <a:spcPts val="0"/>
                        </a:spcAft>
                      </a:pPr>
                      <a:r>
                        <a:rPr lang="ar-KW"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a:t>
                      </a:r>
                      <a:endParaRPr lang="en-US"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tc>
                  <a:txBody>
                    <a:bodyPr/>
                    <a:lstStyle/>
                    <a:p>
                      <a:pPr marL="0" marR="0" algn="ctr" rtl="1">
                        <a:lnSpc>
                          <a:spcPct val="115000"/>
                        </a:lnSpc>
                        <a:spcBef>
                          <a:spcPts val="0"/>
                        </a:spcBef>
                        <a:spcAft>
                          <a:spcPts val="0"/>
                        </a:spcAft>
                      </a:pPr>
                      <a:r>
                        <a:rPr lang="ar-KW"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a:t>
                      </a:r>
                      <a:endParaRPr lang="en-US"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4"/>
                  </a:ext>
                </a:extLst>
              </a:tr>
              <a:tr h="445283">
                <a:tc>
                  <a:txBody>
                    <a:bodyPr/>
                    <a:lstStyle/>
                    <a:p>
                      <a:pPr marL="0" marR="0" algn="ctr" rtl="1">
                        <a:lnSpc>
                          <a:spcPct val="115000"/>
                        </a:lnSpc>
                        <a:spcBef>
                          <a:spcPts val="0"/>
                        </a:spcBef>
                        <a:spcAft>
                          <a:spcPts val="0"/>
                        </a:spcAft>
                      </a:pPr>
                      <a:r>
                        <a:rPr lang="ar-KW"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25</a:t>
                      </a:r>
                      <a:endParaRPr lang="en-US"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tc>
                  <a:txBody>
                    <a:bodyPr/>
                    <a:lstStyle/>
                    <a:p>
                      <a:pPr marL="0" marR="0" algn="ctr" rtl="1">
                        <a:lnSpc>
                          <a:spcPct val="115000"/>
                        </a:lnSpc>
                        <a:spcBef>
                          <a:spcPts val="0"/>
                        </a:spcBef>
                        <a:spcAft>
                          <a:spcPts val="0"/>
                        </a:spcAft>
                      </a:pPr>
                      <a:r>
                        <a:rPr lang="ar-KW"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27</a:t>
                      </a:r>
                      <a:endParaRPr lang="en-US"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5"/>
                  </a:ext>
                </a:extLst>
              </a:tr>
              <a:tr h="445283">
                <a:tc>
                  <a:txBody>
                    <a:bodyPr/>
                    <a:lstStyle/>
                    <a:p>
                      <a:pPr marL="0" marR="0" algn="ctr" rtl="1">
                        <a:lnSpc>
                          <a:spcPct val="115000"/>
                        </a:lnSpc>
                        <a:spcBef>
                          <a:spcPts val="0"/>
                        </a:spcBef>
                        <a:spcAft>
                          <a:spcPts val="0"/>
                        </a:spcAft>
                      </a:pPr>
                      <a:r>
                        <a:rPr lang="ar-KW"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18</a:t>
                      </a:r>
                      <a:endParaRPr lang="en-US"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tc>
                  <a:txBody>
                    <a:bodyPr/>
                    <a:lstStyle/>
                    <a:p>
                      <a:pPr marL="0" marR="0" algn="ctr" rtl="1">
                        <a:lnSpc>
                          <a:spcPct val="115000"/>
                        </a:lnSpc>
                        <a:spcBef>
                          <a:spcPts val="0"/>
                        </a:spcBef>
                        <a:spcAft>
                          <a:spcPts val="0"/>
                        </a:spcAft>
                      </a:pPr>
                      <a:r>
                        <a:rPr lang="ar-KW"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17</a:t>
                      </a:r>
                      <a:endParaRPr lang="en-US"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6"/>
                  </a:ext>
                </a:extLst>
              </a:tr>
              <a:tr h="369618">
                <a:tc>
                  <a:txBody>
                    <a:bodyPr/>
                    <a:lstStyle/>
                    <a:p>
                      <a:pPr marL="0" marR="0" algn="ctr" rtl="1">
                        <a:lnSpc>
                          <a:spcPct val="115000"/>
                        </a:lnSpc>
                        <a:spcBef>
                          <a:spcPts val="0"/>
                        </a:spcBef>
                        <a:spcAft>
                          <a:spcPts val="0"/>
                        </a:spcAft>
                      </a:pPr>
                      <a:r>
                        <a:rPr lang="ar-KW"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12</a:t>
                      </a:r>
                      <a:endParaRPr lang="en-US"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tc>
                  <a:txBody>
                    <a:bodyPr/>
                    <a:lstStyle/>
                    <a:p>
                      <a:pPr marL="0" marR="0" algn="ctr" rtl="1">
                        <a:lnSpc>
                          <a:spcPct val="115000"/>
                        </a:lnSpc>
                        <a:spcBef>
                          <a:spcPts val="0"/>
                        </a:spcBef>
                        <a:spcAft>
                          <a:spcPts val="0"/>
                        </a:spcAft>
                      </a:pPr>
                      <a:r>
                        <a:rPr lang="ar-KW"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13</a:t>
                      </a:r>
                      <a:endParaRPr lang="en-US"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7"/>
                  </a:ext>
                </a:extLst>
              </a:tr>
              <a:tr h="445283">
                <a:tc>
                  <a:txBody>
                    <a:bodyPr/>
                    <a:lstStyle/>
                    <a:p>
                      <a:pPr marL="0" marR="0" algn="ctr" rtl="1">
                        <a:lnSpc>
                          <a:spcPct val="115000"/>
                        </a:lnSpc>
                        <a:spcBef>
                          <a:spcPts val="0"/>
                        </a:spcBef>
                        <a:spcAft>
                          <a:spcPts val="0"/>
                        </a:spcAft>
                      </a:pPr>
                      <a:r>
                        <a:rPr lang="ar-KW"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3</a:t>
                      </a:r>
                      <a:endParaRPr lang="en-US"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tc>
                  <a:txBody>
                    <a:bodyPr/>
                    <a:lstStyle/>
                    <a:p>
                      <a:pPr marL="0" marR="0" algn="ctr" rtl="1">
                        <a:lnSpc>
                          <a:spcPct val="115000"/>
                        </a:lnSpc>
                        <a:spcBef>
                          <a:spcPts val="0"/>
                        </a:spcBef>
                        <a:spcAft>
                          <a:spcPts val="0"/>
                        </a:spcAft>
                      </a:pPr>
                      <a:r>
                        <a:rPr lang="ar-KW"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3</a:t>
                      </a:r>
                      <a:endParaRPr lang="en-US"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8"/>
                  </a:ext>
                </a:extLst>
              </a:tr>
              <a:tr h="445283">
                <a:tc>
                  <a:txBody>
                    <a:bodyPr/>
                    <a:lstStyle/>
                    <a:p>
                      <a:pPr marL="0" marR="0" algn="ctr" rtl="1">
                        <a:lnSpc>
                          <a:spcPct val="115000"/>
                        </a:lnSpc>
                        <a:spcBef>
                          <a:spcPts val="0"/>
                        </a:spcBef>
                        <a:spcAft>
                          <a:spcPts val="0"/>
                        </a:spcAft>
                      </a:pPr>
                      <a:r>
                        <a:rPr lang="ar-KW"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3</a:t>
                      </a:r>
                      <a:endParaRPr lang="en-US"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tc>
                  <a:txBody>
                    <a:bodyPr/>
                    <a:lstStyle/>
                    <a:p>
                      <a:pPr marL="0" marR="0" algn="ctr" rtl="1">
                        <a:lnSpc>
                          <a:spcPct val="115000"/>
                        </a:lnSpc>
                        <a:spcBef>
                          <a:spcPts val="0"/>
                        </a:spcBef>
                        <a:spcAft>
                          <a:spcPts val="0"/>
                        </a:spcAft>
                      </a:pPr>
                      <a:r>
                        <a:rPr lang="ar-KW"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a:t>
                      </a:r>
                      <a:endParaRPr lang="en-US"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9"/>
                  </a:ext>
                </a:extLst>
              </a:tr>
              <a:tr h="519497">
                <a:tc>
                  <a:txBody>
                    <a:bodyPr/>
                    <a:lstStyle/>
                    <a:p>
                      <a:pPr marL="0" marR="0" algn="ctr" rtl="1">
                        <a:lnSpc>
                          <a:spcPct val="115000"/>
                        </a:lnSpc>
                        <a:spcBef>
                          <a:spcPts val="0"/>
                        </a:spcBef>
                        <a:spcAft>
                          <a:spcPts val="0"/>
                        </a:spcAft>
                      </a:pPr>
                      <a:r>
                        <a:rPr lang="ar-KW"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116</a:t>
                      </a:r>
                      <a:endParaRPr lang="en-US" sz="2500" b="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tc>
                  <a:txBody>
                    <a:bodyPr/>
                    <a:lstStyle/>
                    <a:p>
                      <a:pPr marL="0" marR="0" algn="ctr" rtl="1">
                        <a:lnSpc>
                          <a:spcPct val="115000"/>
                        </a:lnSpc>
                        <a:spcBef>
                          <a:spcPts val="0"/>
                        </a:spcBef>
                        <a:spcAft>
                          <a:spcPts val="0"/>
                        </a:spcAft>
                      </a:pPr>
                      <a:r>
                        <a:rPr lang="ar-KW"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119</a:t>
                      </a:r>
                      <a:endParaRPr lang="en-US" sz="2500" b="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10"/>
                  </a:ext>
                </a:extLst>
              </a:tr>
              <a:tr h="574311">
                <a:tc gridSpan="2">
                  <a:txBody>
                    <a:bodyPr/>
                    <a:lstStyle/>
                    <a:p>
                      <a:pPr marL="0" marR="0" algn="ctr" defTabSz="914400" rtl="1" eaLnBrk="1" latinLnBrk="0" hangingPunct="1">
                        <a:lnSpc>
                          <a:spcPct val="115000"/>
                        </a:lnSpc>
                        <a:spcBef>
                          <a:spcPts val="0"/>
                        </a:spcBef>
                        <a:spcAft>
                          <a:spcPts val="0"/>
                        </a:spcAft>
                      </a:pPr>
                      <a:r>
                        <a:rPr lang="ar-KW" sz="2500" b="0" kern="1200" dirty="0">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235</a:t>
                      </a:r>
                      <a:endParaRPr lang="en-US" sz="2500" b="0" kern="1200" dirty="0">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2" marR="61052"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accent5">
                        <a:lumMod val="20000"/>
                        <a:lumOff val="80000"/>
                      </a:schemeClr>
                    </a:solidFill>
                  </a:tcPr>
                </a:tc>
                <a:tc hMerge="1">
                  <a:txBody>
                    <a:bodyPr/>
                    <a:lstStyle/>
                    <a:p>
                      <a:pPr rtl="1"/>
                      <a:endParaRPr lang="ar-KW"/>
                    </a:p>
                  </a:txBody>
                  <a:tcPr/>
                </a:tc>
                <a:extLst>
                  <a:ext uri="{0D108BD9-81ED-4DB2-BD59-A6C34878D82A}">
                    <a16:rowId xmlns:a16="http://schemas.microsoft.com/office/drawing/2014/main" val="10011"/>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589261106"/>
              </p:ext>
            </p:extLst>
          </p:nvPr>
        </p:nvGraphicFramePr>
        <p:xfrm>
          <a:off x="2617518" y="900111"/>
          <a:ext cx="2328204" cy="5576411"/>
        </p:xfrm>
        <a:graphic>
          <a:graphicData uri="http://schemas.openxmlformats.org/drawingml/2006/table">
            <a:tbl>
              <a:tblPr rtl="1" firstRow="1" firstCol="1" bandRow="1">
                <a:tableStyleId>{2D5ABB26-0587-4C30-8999-92F81FD0307C}</a:tableStyleId>
              </a:tblPr>
              <a:tblGrid>
                <a:gridCol w="1164102">
                  <a:extLst>
                    <a:ext uri="{9D8B030D-6E8A-4147-A177-3AD203B41FA5}">
                      <a16:colId xmlns:a16="http://schemas.microsoft.com/office/drawing/2014/main" val="20000"/>
                    </a:ext>
                  </a:extLst>
                </a:gridCol>
                <a:gridCol w="1164102">
                  <a:extLst>
                    <a:ext uri="{9D8B030D-6E8A-4147-A177-3AD203B41FA5}">
                      <a16:colId xmlns:a16="http://schemas.microsoft.com/office/drawing/2014/main" val="20001"/>
                    </a:ext>
                  </a:extLst>
                </a:gridCol>
              </a:tblGrid>
              <a:tr h="585267">
                <a:tc gridSpan="2">
                  <a:txBody>
                    <a:bodyPr/>
                    <a:lstStyle/>
                    <a:p>
                      <a:pPr marL="0" marR="0" algn="ctr" rtl="1">
                        <a:lnSpc>
                          <a:spcPct val="115000"/>
                        </a:lnSpc>
                        <a:spcBef>
                          <a:spcPts val="0"/>
                        </a:spcBef>
                        <a:spcAft>
                          <a:spcPts val="0"/>
                        </a:spcAft>
                      </a:pPr>
                      <a:r>
                        <a:rPr lang="ar-KW" sz="1800" dirty="0">
                          <a:solidFill>
                            <a:schemeClr val="tx1"/>
                          </a:solidFill>
                          <a:effectLst>
                            <a:outerShdw blurRad="38100" dist="38100" dir="2700000" algn="tl">
                              <a:srgbClr val="000000">
                                <a:alpha val="43137"/>
                              </a:srgbClr>
                            </a:outerShdw>
                          </a:effectLst>
                          <a:cs typeface="PT Bold Heading" panose="02010400000000000000" pitchFamily="2" charset="-78"/>
                        </a:rPr>
                        <a:t>المرحلة الثانوية</a:t>
                      </a:r>
                      <a:endParaRPr lang="en-US" sz="1100"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tc hMerge="1">
                  <a:txBody>
                    <a:bodyPr/>
                    <a:lstStyle/>
                    <a:p>
                      <a:pPr rtl="1"/>
                      <a:endParaRPr lang="ar-KW"/>
                    </a:p>
                  </a:txBody>
                  <a:tcPr/>
                </a:tc>
                <a:extLst>
                  <a:ext uri="{0D108BD9-81ED-4DB2-BD59-A6C34878D82A}">
                    <a16:rowId xmlns:a16="http://schemas.microsoft.com/office/drawing/2014/main" val="10000"/>
                  </a:ext>
                </a:extLst>
              </a:tr>
              <a:tr h="386528">
                <a:tc>
                  <a:txBody>
                    <a:bodyPr/>
                    <a:lstStyle/>
                    <a:p>
                      <a:pPr marL="0" marR="0" algn="ctr" rtl="1">
                        <a:lnSpc>
                          <a:spcPct val="115000"/>
                        </a:lnSpc>
                        <a:spcBef>
                          <a:spcPts val="0"/>
                        </a:spcBef>
                        <a:spcAft>
                          <a:spcPts val="0"/>
                        </a:spcAft>
                      </a:pPr>
                      <a:r>
                        <a:rPr lang="ar-KW" sz="1800" kern="1200" dirty="0">
                          <a:solidFill>
                            <a:schemeClr val="tx1"/>
                          </a:solidFill>
                          <a:effectLst>
                            <a:outerShdw blurRad="38100" dist="38100" dir="2700000" algn="tl">
                              <a:srgbClr val="000000">
                                <a:alpha val="43137"/>
                              </a:srgbClr>
                            </a:outerShdw>
                          </a:effectLst>
                          <a:cs typeface="PT Bold Heading" panose="02010400000000000000" pitchFamily="2" charset="-78"/>
                        </a:rPr>
                        <a:t>بنين</a:t>
                      </a:r>
                      <a:endParaRPr lang="en-US" sz="1800" b="1" kern="1200" dirty="0">
                        <a:solidFill>
                          <a:schemeClr val="tx1"/>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tc>
                  <a:txBody>
                    <a:bodyPr/>
                    <a:lstStyle/>
                    <a:p>
                      <a:pPr marL="0" marR="0" algn="ctr" rtl="1">
                        <a:lnSpc>
                          <a:spcPct val="115000"/>
                        </a:lnSpc>
                        <a:spcBef>
                          <a:spcPts val="0"/>
                        </a:spcBef>
                        <a:spcAft>
                          <a:spcPts val="0"/>
                        </a:spcAft>
                      </a:pPr>
                      <a:r>
                        <a:rPr lang="ar-KW" sz="1800" kern="1200" dirty="0">
                          <a:solidFill>
                            <a:schemeClr val="tx1"/>
                          </a:solidFill>
                          <a:effectLst>
                            <a:outerShdw blurRad="38100" dist="38100" dir="2700000" algn="tl">
                              <a:srgbClr val="000000">
                                <a:alpha val="43137"/>
                              </a:srgbClr>
                            </a:outerShdw>
                          </a:effectLst>
                          <a:cs typeface="PT Bold Heading" panose="02010400000000000000" pitchFamily="2" charset="-78"/>
                        </a:rPr>
                        <a:t>بنات</a:t>
                      </a:r>
                      <a:endParaRPr lang="en-US" sz="1800" b="1" kern="1200" dirty="0">
                        <a:solidFill>
                          <a:schemeClr val="tx1"/>
                        </a:solidFill>
                        <a:effectLst>
                          <a:outerShdw blurRad="38100" dist="38100" dir="2700000" algn="tl">
                            <a:srgbClr val="000000">
                              <a:alpha val="43137"/>
                            </a:srgbClr>
                          </a:outerShdw>
                        </a:effectLst>
                        <a:latin typeface="+mn-lt"/>
                        <a:ea typeface="+mn-ea"/>
                        <a:cs typeface="PT Bold Heading" panose="02010400000000000000" pitchFamily="2" charset="-78"/>
                      </a:endParaRPr>
                    </a:p>
                  </a:txBody>
                  <a:tcPr marL="61043" marR="61043"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1"/>
                  </a:ext>
                </a:extLst>
              </a:tr>
              <a:tr h="445283">
                <a:tc>
                  <a:txBody>
                    <a:bodyPr/>
                    <a:lstStyle/>
                    <a:p>
                      <a:pPr marL="0" marR="0" algn="ctr" rtl="1">
                        <a:lnSpc>
                          <a:spcPct val="115000"/>
                        </a:lnSpc>
                        <a:spcBef>
                          <a:spcPts val="0"/>
                        </a:spcBef>
                        <a:spcAft>
                          <a:spcPts val="0"/>
                        </a:spcAft>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17</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tc>
                  <a:txBody>
                    <a:bodyPr/>
                    <a:lstStyle/>
                    <a:p>
                      <a:pPr marL="0" marR="0" algn="ctr" defTabSz="914400" rtl="1" eaLnBrk="1" latinLnBrk="0" hangingPunct="1">
                        <a:lnSpc>
                          <a:spcPct val="115000"/>
                        </a:lnSpc>
                        <a:spcBef>
                          <a:spcPts val="0"/>
                        </a:spcBef>
                        <a:spcAft>
                          <a:spcPts val="0"/>
                        </a:spcAft>
                      </a:pPr>
                      <a:r>
                        <a:rPr lang="ar-KW"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17</a:t>
                      </a:r>
                      <a:endParaRPr lang="en-US"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2"/>
                  </a:ext>
                </a:extLst>
              </a:tr>
              <a:tr h="445283">
                <a:tc>
                  <a:txBody>
                    <a:bodyPr/>
                    <a:lstStyle/>
                    <a:p>
                      <a:pPr marL="0" marR="0" algn="ctr" rtl="1">
                        <a:lnSpc>
                          <a:spcPct val="115000"/>
                        </a:lnSpc>
                        <a:spcBef>
                          <a:spcPts val="0"/>
                        </a:spcBef>
                        <a:spcAft>
                          <a:spcPts val="0"/>
                        </a:spcAft>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10</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tc>
                  <a:txBody>
                    <a:bodyPr/>
                    <a:lstStyle/>
                    <a:p>
                      <a:pPr marL="0" marR="0" algn="ctr" defTabSz="914400" rtl="1" eaLnBrk="1" latinLnBrk="0" hangingPunct="1">
                        <a:lnSpc>
                          <a:spcPct val="115000"/>
                        </a:lnSpc>
                        <a:spcBef>
                          <a:spcPts val="0"/>
                        </a:spcBef>
                        <a:spcAft>
                          <a:spcPts val="0"/>
                        </a:spcAft>
                      </a:pPr>
                      <a:r>
                        <a:rPr lang="ar-KW"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10</a:t>
                      </a:r>
                      <a:endParaRPr lang="en-US"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3"/>
                  </a:ext>
                </a:extLst>
              </a:tr>
              <a:tr h="445283">
                <a:tc>
                  <a:txBody>
                    <a:bodyPr/>
                    <a:lstStyle/>
                    <a:p>
                      <a:pPr marL="0" marR="0" algn="ctr" rtl="1">
                        <a:lnSpc>
                          <a:spcPct val="115000"/>
                        </a:lnSpc>
                        <a:spcBef>
                          <a:spcPts val="0"/>
                        </a:spcBef>
                        <a:spcAft>
                          <a:spcPts val="0"/>
                        </a:spcAft>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13</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tc>
                  <a:txBody>
                    <a:bodyPr/>
                    <a:lstStyle/>
                    <a:p>
                      <a:pPr marL="0" marR="0" algn="ctr" defTabSz="914400" rtl="1" eaLnBrk="1" latinLnBrk="0" hangingPunct="1">
                        <a:lnSpc>
                          <a:spcPct val="115000"/>
                        </a:lnSpc>
                        <a:spcBef>
                          <a:spcPts val="0"/>
                        </a:spcBef>
                        <a:spcAft>
                          <a:spcPts val="0"/>
                        </a:spcAft>
                      </a:pPr>
                      <a:r>
                        <a:rPr lang="ar-KW"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16</a:t>
                      </a:r>
                      <a:endParaRPr lang="en-US"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4"/>
                  </a:ext>
                </a:extLst>
              </a:tr>
              <a:tr h="445283">
                <a:tc>
                  <a:txBody>
                    <a:bodyPr/>
                    <a:lstStyle/>
                    <a:p>
                      <a:pPr marL="0" marR="0" algn="ctr" rtl="1">
                        <a:lnSpc>
                          <a:spcPct val="115000"/>
                        </a:lnSpc>
                        <a:spcBef>
                          <a:spcPts val="0"/>
                        </a:spcBef>
                        <a:spcAft>
                          <a:spcPts val="0"/>
                        </a:spcAft>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15</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tc>
                  <a:txBody>
                    <a:bodyPr/>
                    <a:lstStyle/>
                    <a:p>
                      <a:pPr marL="0" marR="0" algn="ctr" defTabSz="914400" rtl="1" eaLnBrk="1" latinLnBrk="0" hangingPunct="1">
                        <a:lnSpc>
                          <a:spcPct val="115000"/>
                        </a:lnSpc>
                        <a:spcBef>
                          <a:spcPts val="0"/>
                        </a:spcBef>
                        <a:spcAft>
                          <a:spcPts val="0"/>
                        </a:spcAft>
                      </a:pPr>
                      <a:r>
                        <a:rPr lang="ar-KW"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a:t>
                      </a:r>
                      <a:endParaRPr lang="en-US"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5"/>
                  </a:ext>
                </a:extLst>
              </a:tr>
              <a:tr h="445283">
                <a:tc>
                  <a:txBody>
                    <a:bodyPr/>
                    <a:lstStyle/>
                    <a:p>
                      <a:pPr marL="0" marR="0" algn="ctr" rtl="1">
                        <a:lnSpc>
                          <a:spcPct val="115000"/>
                        </a:lnSpc>
                        <a:spcBef>
                          <a:spcPts val="0"/>
                        </a:spcBef>
                        <a:spcAft>
                          <a:spcPts val="0"/>
                        </a:spcAft>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8</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tc>
                  <a:txBody>
                    <a:bodyPr/>
                    <a:lstStyle/>
                    <a:p>
                      <a:pPr marL="0" marR="0" algn="ctr" defTabSz="914400" rtl="1" eaLnBrk="1" latinLnBrk="0" hangingPunct="1">
                        <a:lnSpc>
                          <a:spcPct val="115000"/>
                        </a:lnSpc>
                        <a:spcBef>
                          <a:spcPts val="0"/>
                        </a:spcBef>
                        <a:spcAft>
                          <a:spcPts val="0"/>
                        </a:spcAft>
                      </a:pPr>
                      <a:r>
                        <a:rPr lang="ar-KW"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12</a:t>
                      </a:r>
                      <a:endParaRPr lang="en-US"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6"/>
                  </a:ext>
                </a:extLst>
              </a:tr>
              <a:tr h="369618">
                <a:tc>
                  <a:txBody>
                    <a:bodyPr/>
                    <a:lstStyle/>
                    <a:p>
                      <a:pPr marL="0" marR="0" algn="ctr" rtl="1">
                        <a:lnSpc>
                          <a:spcPct val="115000"/>
                        </a:lnSpc>
                        <a:spcBef>
                          <a:spcPts val="0"/>
                        </a:spcBef>
                        <a:spcAft>
                          <a:spcPts val="0"/>
                        </a:spcAft>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7</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tc>
                  <a:txBody>
                    <a:bodyPr/>
                    <a:lstStyle/>
                    <a:p>
                      <a:pPr marL="0" marR="0" algn="ctr" defTabSz="914400" rtl="1" eaLnBrk="1" latinLnBrk="0" hangingPunct="1">
                        <a:lnSpc>
                          <a:spcPct val="115000"/>
                        </a:lnSpc>
                        <a:spcBef>
                          <a:spcPts val="0"/>
                        </a:spcBef>
                        <a:spcAft>
                          <a:spcPts val="0"/>
                        </a:spcAft>
                      </a:pPr>
                      <a:r>
                        <a:rPr lang="ar-KW"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8</a:t>
                      </a:r>
                      <a:endParaRPr lang="en-US"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7"/>
                  </a:ext>
                </a:extLst>
              </a:tr>
              <a:tr h="445283">
                <a:tc>
                  <a:txBody>
                    <a:bodyPr/>
                    <a:lstStyle/>
                    <a:p>
                      <a:pPr marL="0" marR="0" algn="ctr" rtl="1">
                        <a:lnSpc>
                          <a:spcPct val="115000"/>
                        </a:lnSpc>
                        <a:spcBef>
                          <a:spcPts val="0"/>
                        </a:spcBef>
                        <a:spcAft>
                          <a:spcPts val="0"/>
                        </a:spcAft>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3</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tc>
                  <a:txBody>
                    <a:bodyPr/>
                    <a:lstStyle/>
                    <a:p>
                      <a:pPr marL="0" marR="0" algn="ctr" defTabSz="914400" rtl="1" eaLnBrk="1" latinLnBrk="0" hangingPunct="1">
                        <a:lnSpc>
                          <a:spcPct val="115000"/>
                        </a:lnSpc>
                        <a:spcBef>
                          <a:spcPts val="0"/>
                        </a:spcBef>
                        <a:spcAft>
                          <a:spcPts val="0"/>
                        </a:spcAft>
                      </a:pPr>
                      <a:r>
                        <a:rPr lang="ar-KW"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3</a:t>
                      </a:r>
                      <a:endParaRPr lang="en-US"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8"/>
                  </a:ext>
                </a:extLst>
              </a:tr>
              <a:tr h="445283">
                <a:tc>
                  <a:txBody>
                    <a:bodyPr/>
                    <a:lstStyle/>
                    <a:p>
                      <a:pPr marL="0" marR="0" algn="ctr" rtl="1">
                        <a:lnSpc>
                          <a:spcPct val="115000"/>
                        </a:lnSpc>
                        <a:spcBef>
                          <a:spcPts val="0"/>
                        </a:spcBef>
                        <a:spcAft>
                          <a:spcPts val="0"/>
                        </a:spcAft>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tc>
                  <a:txBody>
                    <a:bodyPr/>
                    <a:lstStyle/>
                    <a:p>
                      <a:pPr marL="0" marR="0" algn="ctr" defTabSz="914400" rtl="1" eaLnBrk="1" latinLnBrk="0" hangingPunct="1">
                        <a:lnSpc>
                          <a:spcPct val="115000"/>
                        </a:lnSpc>
                        <a:spcBef>
                          <a:spcPts val="0"/>
                        </a:spcBef>
                        <a:spcAft>
                          <a:spcPts val="0"/>
                        </a:spcAft>
                      </a:pPr>
                      <a:r>
                        <a:rPr lang="ar-KW"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a:t>
                      </a:r>
                      <a:endParaRPr lang="en-US"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9"/>
                  </a:ext>
                </a:extLst>
              </a:tr>
              <a:tr h="519497">
                <a:tc>
                  <a:txBody>
                    <a:bodyPr/>
                    <a:lstStyle/>
                    <a:p>
                      <a:pPr marL="0" marR="0" algn="ctr" rtl="1">
                        <a:lnSpc>
                          <a:spcPct val="115000"/>
                        </a:lnSpc>
                        <a:spcBef>
                          <a:spcPts val="0"/>
                        </a:spcBef>
                        <a:spcAft>
                          <a:spcPts val="0"/>
                        </a:spcAft>
                      </a:pPr>
                      <a:r>
                        <a:rPr lang="ar-KW"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75</a:t>
                      </a:r>
                      <a:endParaRPr lang="en-US" sz="2500" b="0" kern="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tc>
                  <a:txBody>
                    <a:bodyPr/>
                    <a:lstStyle/>
                    <a:p>
                      <a:pPr marL="0" marR="0" algn="ctr" defTabSz="914400" rtl="1" eaLnBrk="1" latinLnBrk="0" hangingPunct="1">
                        <a:lnSpc>
                          <a:spcPct val="115000"/>
                        </a:lnSpc>
                        <a:spcBef>
                          <a:spcPts val="0"/>
                        </a:spcBef>
                        <a:spcAft>
                          <a:spcPts val="0"/>
                        </a:spcAft>
                      </a:pPr>
                      <a:r>
                        <a:rPr lang="ar-KW"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87</a:t>
                      </a:r>
                      <a:endParaRPr lang="en-US" sz="2500" b="0" kern="1200"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10"/>
                  </a:ext>
                </a:extLst>
              </a:tr>
              <a:tr h="574311">
                <a:tc gridSpan="2">
                  <a:txBody>
                    <a:bodyPr/>
                    <a:lstStyle/>
                    <a:p>
                      <a:pPr marL="0" marR="0" algn="ctr" defTabSz="914400" rtl="1" eaLnBrk="1" latinLnBrk="0" hangingPunct="1">
                        <a:lnSpc>
                          <a:spcPct val="115000"/>
                        </a:lnSpc>
                        <a:spcBef>
                          <a:spcPts val="0"/>
                        </a:spcBef>
                        <a:spcAft>
                          <a:spcPts val="0"/>
                        </a:spcAft>
                      </a:pPr>
                      <a:r>
                        <a:rPr lang="ar-KW" sz="2500" b="0" kern="1200" dirty="0">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162</a:t>
                      </a:r>
                      <a:endParaRPr lang="en-US" sz="2500" b="0" kern="1200" dirty="0">
                        <a:solidFill>
                          <a:schemeClr val="tx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1055" marR="61055" marT="0" marB="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38100" cap="flat" cmpd="sng" algn="ctr">
                      <a:solidFill>
                        <a:srgbClr val="002060"/>
                      </a:solidFill>
                      <a:prstDash val="solid"/>
                      <a:round/>
                      <a:headEnd type="none" w="med" len="med"/>
                      <a:tailEnd type="none" w="med" len="med"/>
                    </a:lnB>
                    <a:solidFill>
                      <a:schemeClr val="bg2">
                        <a:lumMod val="90000"/>
                      </a:schemeClr>
                    </a:solidFill>
                  </a:tcPr>
                </a:tc>
                <a:tc hMerge="1">
                  <a:txBody>
                    <a:bodyPr/>
                    <a:lstStyle/>
                    <a:p>
                      <a:pPr rtl="1"/>
                      <a:endParaRPr lang="ar-KW"/>
                    </a:p>
                  </a:txBody>
                  <a:tcPr/>
                </a:tc>
                <a:extLst>
                  <a:ext uri="{0D108BD9-81ED-4DB2-BD59-A6C34878D82A}">
                    <a16:rowId xmlns:a16="http://schemas.microsoft.com/office/drawing/2014/main" val="10011"/>
                  </a:ext>
                </a:extLst>
              </a:tr>
            </a:tbl>
          </a:graphicData>
        </a:graphic>
      </p:graphicFrame>
    </p:spTree>
  </p:cSld>
  <p:clrMapOvr>
    <a:masterClrMapping/>
  </p:clrMapOvr>
  <p:transition spd="slow">
    <p:circl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6" name="Rectangle 3"/>
          <p:cNvSpPr>
            <a:spLocks noChangeArrowheads="1"/>
          </p:cNvSpPr>
          <p:nvPr/>
        </p:nvSpPr>
        <p:spPr bwMode="auto">
          <a:xfrm>
            <a:off x="3258355" y="928048"/>
            <a:ext cx="78801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lnSpc>
                <a:spcPct val="120000"/>
              </a:lnSpc>
              <a:spcBef>
                <a:spcPts val="1000"/>
              </a:spcBef>
              <a:buSzPct val="125000"/>
              <a:buFont typeface="Arial" panose="020B0604020202020204" pitchFamily="34" charset="0"/>
              <a:buChar char="•"/>
              <a:defRPr sz="2400">
                <a:solidFill>
                  <a:schemeClr val="tx1"/>
                </a:solidFill>
                <a:latin typeface="Tw Cen MT" panose="020B0602020104020603" pitchFamily="34" charset="0"/>
                <a:cs typeface="Arial" panose="020B0604020202020204" pitchFamily="34" charset="0"/>
              </a:defRPr>
            </a:lvl1pPr>
            <a:lvl2pPr marL="742950" indent="-285750" algn="r" rtl="1">
              <a:lnSpc>
                <a:spcPct val="120000"/>
              </a:lnSpc>
              <a:spcBef>
                <a:spcPts val="500"/>
              </a:spcBef>
              <a:buSzPct val="125000"/>
              <a:buFont typeface="Arial" panose="020B0604020202020204" pitchFamily="34" charset="0"/>
              <a:buChar char="•"/>
              <a:defRPr sz="2000">
                <a:solidFill>
                  <a:schemeClr val="tx1"/>
                </a:solidFill>
                <a:latin typeface="Tw Cen MT" panose="020B0602020104020603" pitchFamily="34" charset="0"/>
                <a:cs typeface="Arial" panose="020B0604020202020204" pitchFamily="34" charset="0"/>
              </a:defRPr>
            </a:lvl2pPr>
            <a:lvl3pPr marL="1143000" indent="-228600" algn="r" rtl="1">
              <a:lnSpc>
                <a:spcPct val="120000"/>
              </a:lnSpc>
              <a:spcBef>
                <a:spcPts val="500"/>
              </a:spcBef>
              <a:buSzPct val="125000"/>
              <a:buFont typeface="Arial" panose="020B0604020202020204" pitchFamily="34" charset="0"/>
              <a:buChar char="•"/>
              <a:defRPr>
                <a:solidFill>
                  <a:schemeClr val="tx1"/>
                </a:solidFill>
                <a:latin typeface="Tw Cen MT" panose="020B0602020104020603" pitchFamily="34" charset="0"/>
                <a:cs typeface="Arial" panose="020B0604020202020204" pitchFamily="34" charset="0"/>
              </a:defRPr>
            </a:lvl3pPr>
            <a:lvl4pPr marL="1600200" indent="-228600" algn="r" rtl="1">
              <a:lnSpc>
                <a:spcPct val="120000"/>
              </a:lnSpc>
              <a:spcBef>
                <a:spcPts val="500"/>
              </a:spcBef>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4pPr>
            <a:lvl5pPr marL="2057400" indent="-228600" algn="r" rtl="1">
              <a:lnSpc>
                <a:spcPct val="120000"/>
              </a:lnSpc>
              <a:spcBef>
                <a:spcPts val="500"/>
              </a:spcBef>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5pPr>
            <a:lvl6pPr marL="25146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6pPr>
            <a:lvl7pPr marL="29718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7pPr>
            <a:lvl8pPr marL="34290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8pPr>
            <a:lvl9pPr marL="38862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0"/>
                <a:cs typeface="Arial" panose="020B0604020202020204" pitchFamily="34" charset="0"/>
              </a:defRPr>
            </a:lvl9pPr>
          </a:lstStyle>
          <a:p>
            <a:pPr eaLnBrk="1" hangingPunct="1">
              <a:lnSpc>
                <a:spcPct val="100000"/>
              </a:lnSpc>
              <a:spcBef>
                <a:spcPct val="0"/>
              </a:spcBef>
              <a:buSzTx/>
              <a:buFont typeface="Wingdings" panose="05000000000000000000" pitchFamily="2" charset="2"/>
              <a:buNone/>
            </a:pPr>
            <a:r>
              <a:rPr lang="ar-KW" altLang="ar-KW" sz="2800" dirty="0">
                <a:solidFill>
                  <a:srgbClr val="002060"/>
                </a:solidFill>
                <a:effectLst>
                  <a:outerShdw blurRad="38100" dist="38100" dir="2700000" algn="tl">
                    <a:srgbClr val="000000">
                      <a:alpha val="43137"/>
                    </a:srgbClr>
                  </a:outerShdw>
                </a:effectLst>
                <a:latin typeface="American Classic Extra Bold"/>
                <a:ea typeface="Times New Roman" panose="02020603050405020304" pitchFamily="18" charset="0"/>
                <a:cs typeface="PT Bold Heading" panose="02010400000000000000" pitchFamily="2" charset="-78"/>
              </a:rPr>
              <a:t>بيان بأعداد المتعلمين لجميع المراحل التعليمية:</a:t>
            </a:r>
          </a:p>
        </p:txBody>
      </p:sp>
      <p:graphicFrame>
        <p:nvGraphicFramePr>
          <p:cNvPr id="6" name="Table 1"/>
          <p:cNvGraphicFramePr>
            <a:graphicFrameLocks noGrp="1"/>
          </p:cNvGraphicFramePr>
          <p:nvPr>
            <p:extLst>
              <p:ext uri="{D42A27DB-BD31-4B8C-83A1-F6EECF244321}">
                <p14:modId xmlns:p14="http://schemas.microsoft.com/office/powerpoint/2010/main" val="1235748575"/>
              </p:ext>
            </p:extLst>
          </p:nvPr>
        </p:nvGraphicFramePr>
        <p:xfrm>
          <a:off x="3258355" y="1788754"/>
          <a:ext cx="8087932" cy="3543098"/>
        </p:xfrm>
        <a:graphic>
          <a:graphicData uri="http://schemas.openxmlformats.org/drawingml/2006/table">
            <a:tbl>
              <a:tblPr rtl="1" firstRow="1" bandRow="1">
                <a:tableStyleId>{2D5ABB26-0587-4C30-8999-92F81FD0307C}</a:tableStyleId>
              </a:tblPr>
              <a:tblGrid>
                <a:gridCol w="2021983">
                  <a:extLst>
                    <a:ext uri="{9D8B030D-6E8A-4147-A177-3AD203B41FA5}">
                      <a16:colId xmlns:a16="http://schemas.microsoft.com/office/drawing/2014/main" val="20000"/>
                    </a:ext>
                  </a:extLst>
                </a:gridCol>
                <a:gridCol w="2021983">
                  <a:extLst>
                    <a:ext uri="{9D8B030D-6E8A-4147-A177-3AD203B41FA5}">
                      <a16:colId xmlns:a16="http://schemas.microsoft.com/office/drawing/2014/main" val="20001"/>
                    </a:ext>
                  </a:extLst>
                </a:gridCol>
                <a:gridCol w="1828636">
                  <a:extLst>
                    <a:ext uri="{9D8B030D-6E8A-4147-A177-3AD203B41FA5}">
                      <a16:colId xmlns:a16="http://schemas.microsoft.com/office/drawing/2014/main" val="20002"/>
                    </a:ext>
                  </a:extLst>
                </a:gridCol>
                <a:gridCol w="2215330">
                  <a:extLst>
                    <a:ext uri="{9D8B030D-6E8A-4147-A177-3AD203B41FA5}">
                      <a16:colId xmlns:a16="http://schemas.microsoft.com/office/drawing/2014/main" val="20003"/>
                    </a:ext>
                  </a:extLst>
                </a:gridCol>
              </a:tblGrid>
              <a:tr h="621494">
                <a:tc>
                  <a:txBody>
                    <a:bodyPr/>
                    <a:lstStyle/>
                    <a:p>
                      <a:pPr marL="0" algn="ctr" defTabSz="914400" rtl="1" eaLnBrk="1" latinLnBrk="0" hangingPunct="1"/>
                      <a:r>
                        <a:rPr lang="ar-KW" sz="2400" b="0" kern="1200" dirty="0">
                          <a:solidFill>
                            <a:schemeClr val="bg1"/>
                          </a:solidFill>
                          <a:effectLst>
                            <a:outerShdw blurRad="38100" dist="38100" dir="2700000" algn="tl">
                              <a:srgbClr val="000000">
                                <a:alpha val="43137"/>
                              </a:srgbClr>
                            </a:outerShdw>
                          </a:effectLst>
                          <a:latin typeface="Arial" panose="020B0604020202020204" pitchFamily="34" charset="0"/>
                          <a:ea typeface="+mn-ea"/>
                          <a:cs typeface="PT Bold Heading" panose="02010400000000000000" pitchFamily="2" charset="-78"/>
                        </a:rPr>
                        <a:t>المرحلة</a:t>
                      </a:r>
                    </a:p>
                  </a:txBody>
                  <a:tcPr marL="91411" marR="91411" marT="38438" marB="38438"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chemeClr val="tx1">
                        <a:lumMod val="50000"/>
                        <a:lumOff val="50000"/>
                      </a:schemeClr>
                    </a:solidFill>
                  </a:tcPr>
                </a:tc>
                <a:tc>
                  <a:txBody>
                    <a:bodyPr/>
                    <a:lstStyle/>
                    <a:p>
                      <a:pPr marL="0" algn="ctr" defTabSz="914400" rtl="1" eaLnBrk="1" latinLnBrk="0" hangingPunct="1"/>
                      <a:r>
                        <a:rPr lang="ar-KW" sz="2400" b="0" kern="1200" dirty="0">
                          <a:solidFill>
                            <a:schemeClr val="bg1"/>
                          </a:solidFill>
                          <a:effectLst>
                            <a:outerShdw blurRad="38100" dist="38100" dir="2700000" algn="tl">
                              <a:srgbClr val="000000">
                                <a:alpha val="43137"/>
                              </a:srgbClr>
                            </a:outerShdw>
                          </a:effectLst>
                          <a:latin typeface="Arial" panose="020B0604020202020204" pitchFamily="34" charset="0"/>
                          <a:ea typeface="+mn-ea"/>
                          <a:cs typeface="PT Bold Heading" panose="02010400000000000000" pitchFamily="2" charset="-78"/>
                        </a:rPr>
                        <a:t>ذكور</a:t>
                      </a:r>
                    </a:p>
                  </a:txBody>
                  <a:tcPr marL="91411" marR="91411" marT="38438" marB="38438"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chemeClr val="tx1">
                        <a:lumMod val="50000"/>
                        <a:lumOff val="50000"/>
                      </a:schemeClr>
                    </a:solidFill>
                  </a:tcPr>
                </a:tc>
                <a:tc>
                  <a:txBody>
                    <a:bodyPr/>
                    <a:lstStyle/>
                    <a:p>
                      <a:pPr marL="0" algn="ctr" defTabSz="914400" rtl="1" eaLnBrk="1" latinLnBrk="0" hangingPunct="1"/>
                      <a:r>
                        <a:rPr lang="ar-KW" sz="2400" b="0" kern="1200" dirty="0">
                          <a:solidFill>
                            <a:schemeClr val="bg1"/>
                          </a:solidFill>
                          <a:effectLst>
                            <a:outerShdw blurRad="38100" dist="38100" dir="2700000" algn="tl">
                              <a:srgbClr val="000000">
                                <a:alpha val="43137"/>
                              </a:srgbClr>
                            </a:outerShdw>
                          </a:effectLst>
                          <a:latin typeface="Arial" panose="020B0604020202020204" pitchFamily="34" charset="0"/>
                          <a:ea typeface="+mn-ea"/>
                          <a:cs typeface="PT Bold Heading" panose="02010400000000000000" pitchFamily="2" charset="-78"/>
                        </a:rPr>
                        <a:t>إناث</a:t>
                      </a:r>
                    </a:p>
                  </a:txBody>
                  <a:tcPr marL="91411" marR="91411" marT="38438" marB="38438"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chemeClr val="tx1">
                        <a:lumMod val="50000"/>
                        <a:lumOff val="50000"/>
                      </a:schemeClr>
                    </a:solidFill>
                  </a:tcPr>
                </a:tc>
                <a:tc>
                  <a:txBody>
                    <a:bodyPr/>
                    <a:lstStyle/>
                    <a:p>
                      <a:pPr marL="0" algn="ctr" defTabSz="914400" rtl="1" eaLnBrk="1" latinLnBrk="0" hangingPunct="1"/>
                      <a:r>
                        <a:rPr lang="ar-KW" sz="2400" b="0" kern="1200" dirty="0">
                          <a:solidFill>
                            <a:schemeClr val="bg1"/>
                          </a:solidFill>
                          <a:effectLst>
                            <a:outerShdw blurRad="38100" dist="38100" dir="2700000" algn="tl">
                              <a:srgbClr val="000000">
                                <a:alpha val="43137"/>
                              </a:srgbClr>
                            </a:outerShdw>
                          </a:effectLst>
                          <a:latin typeface="Arial" panose="020B0604020202020204" pitchFamily="34" charset="0"/>
                          <a:ea typeface="+mn-ea"/>
                          <a:cs typeface="PT Bold Heading" panose="02010400000000000000" pitchFamily="2" charset="-78"/>
                        </a:rPr>
                        <a:t>المجموع</a:t>
                      </a:r>
                    </a:p>
                  </a:txBody>
                  <a:tcPr marL="91411" marR="91411" marT="38438" marB="38438"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10000"/>
                  </a:ext>
                </a:extLst>
              </a:tr>
              <a:tr h="730401">
                <a:tc>
                  <a:txBody>
                    <a:bodyPr/>
                    <a:lstStyle/>
                    <a:p>
                      <a:pPr marL="0" algn="ctr" defTabSz="914400" rtl="0" eaLnBrk="1" fontAlgn="b" latinLnBrk="0" hangingPunct="1"/>
                      <a:r>
                        <a:rPr lang="ar-KW" sz="2400" b="0" kern="1200" dirty="0">
                          <a:solidFill>
                            <a:srgbClr val="002060"/>
                          </a:solidFill>
                          <a:effectLst>
                            <a:outerShdw blurRad="38100" dist="38100" dir="2700000" algn="tl">
                              <a:srgbClr val="000000">
                                <a:alpha val="43137"/>
                              </a:srgbClr>
                            </a:outerShdw>
                          </a:effectLst>
                          <a:latin typeface="Arial" panose="020B0604020202020204" pitchFamily="34" charset="0"/>
                          <a:ea typeface="+mn-ea"/>
                          <a:cs typeface="PT Bold Heading" panose="02010400000000000000" pitchFamily="2" charset="-78"/>
                        </a:rPr>
                        <a:t>رياض الأطفال</a:t>
                      </a:r>
                    </a:p>
                  </a:txBody>
                  <a:tcPr marL="91430" marR="91430" marT="45711" marB="45711"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chemeClr val="bg1"/>
                    </a:solidFill>
                  </a:tcPr>
                </a:tc>
                <a:tc>
                  <a:txBody>
                    <a:bodyPr/>
                    <a:lstStyle/>
                    <a:p>
                      <a:pPr marL="0" marR="0" algn="ctr" defTabSz="914400" rtl="0" eaLnBrk="1" fontAlgn="b" latinLnBrk="0" hangingPunct="1">
                        <a:lnSpc>
                          <a:spcPct val="115000"/>
                        </a:lnSpc>
                        <a:spcBef>
                          <a:spcPts val="0"/>
                        </a:spcBef>
                        <a:spcAft>
                          <a:spcPts val="0"/>
                        </a:spcAft>
                      </a:pPr>
                      <a:r>
                        <a:rPr lang="ar-KW" sz="2800" b="0" kern="1200" dirty="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20398</a:t>
                      </a:r>
                    </a:p>
                  </a:txBody>
                  <a:tcPr marL="91430" marR="91430" marT="45711" marB="45711"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tcPr>
                </a:tc>
                <a:tc>
                  <a:txBody>
                    <a:bodyPr/>
                    <a:lstStyle/>
                    <a:p>
                      <a:pPr marL="0" marR="0" algn="ctr" defTabSz="914400" rtl="0" eaLnBrk="1" fontAlgn="b" latinLnBrk="0" hangingPunct="1">
                        <a:lnSpc>
                          <a:spcPct val="115000"/>
                        </a:lnSpc>
                        <a:spcBef>
                          <a:spcPts val="0"/>
                        </a:spcBef>
                        <a:spcAft>
                          <a:spcPts val="0"/>
                        </a:spcAft>
                      </a:pPr>
                      <a:r>
                        <a:rPr lang="ar-KW" sz="2800" b="0" kern="1200" dirty="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20608</a:t>
                      </a:r>
                    </a:p>
                  </a:txBody>
                  <a:tcPr marL="91430" marR="91430" marT="45711" marB="45711"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tcPr>
                </a:tc>
                <a:tc>
                  <a:txBody>
                    <a:bodyPr/>
                    <a:lstStyle/>
                    <a:p>
                      <a:pPr marL="0" marR="0" algn="ctr" defTabSz="914400" rtl="0" eaLnBrk="1" fontAlgn="b" latinLnBrk="0" hangingPunct="1">
                        <a:lnSpc>
                          <a:spcPct val="115000"/>
                        </a:lnSpc>
                        <a:spcBef>
                          <a:spcPts val="0"/>
                        </a:spcBef>
                        <a:spcAft>
                          <a:spcPts val="0"/>
                        </a:spcAft>
                      </a:pPr>
                      <a:r>
                        <a:rPr lang="ar-KW" sz="2800" b="0" kern="1200" dirty="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41006</a:t>
                      </a:r>
                    </a:p>
                  </a:txBody>
                  <a:tcPr marL="91430" marR="91430" marT="45711" marB="45711"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tcPr>
                </a:tc>
                <a:extLst>
                  <a:ext uri="{0D108BD9-81ED-4DB2-BD59-A6C34878D82A}">
                    <a16:rowId xmlns:a16="http://schemas.microsoft.com/office/drawing/2014/main" val="10001"/>
                  </a:ext>
                </a:extLst>
              </a:tr>
              <a:tr h="730401">
                <a:tc>
                  <a:txBody>
                    <a:bodyPr/>
                    <a:lstStyle/>
                    <a:p>
                      <a:pPr marL="0" algn="ctr" defTabSz="914400" rtl="0" eaLnBrk="1" fontAlgn="b" latinLnBrk="0" hangingPunct="1"/>
                      <a:r>
                        <a:rPr lang="ar-KW" sz="2400" b="0" kern="1200" dirty="0">
                          <a:solidFill>
                            <a:srgbClr val="002060"/>
                          </a:solidFill>
                          <a:effectLst>
                            <a:outerShdw blurRad="38100" dist="38100" dir="2700000" algn="tl">
                              <a:srgbClr val="000000">
                                <a:alpha val="43137"/>
                              </a:srgbClr>
                            </a:outerShdw>
                          </a:effectLst>
                          <a:latin typeface="Arial" panose="020B0604020202020204" pitchFamily="34" charset="0"/>
                          <a:ea typeface="+mn-ea"/>
                          <a:cs typeface="PT Bold Heading" panose="02010400000000000000" pitchFamily="2" charset="-78"/>
                        </a:rPr>
                        <a:t>الابتدائية</a:t>
                      </a:r>
                    </a:p>
                  </a:txBody>
                  <a:tcPr marL="91411" marR="91411" marT="38438" marB="38438"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chemeClr val="accent6">
                        <a:lumMod val="20000"/>
                        <a:lumOff val="80000"/>
                      </a:schemeClr>
                    </a:solidFill>
                  </a:tcPr>
                </a:tc>
                <a:tc>
                  <a:txBody>
                    <a:bodyPr/>
                    <a:lstStyle/>
                    <a:p>
                      <a:pPr marL="0" marR="0" algn="ctr" defTabSz="914400" rtl="0" eaLnBrk="1" fontAlgn="b" latinLnBrk="0" hangingPunct="1">
                        <a:lnSpc>
                          <a:spcPct val="115000"/>
                        </a:lnSpc>
                        <a:spcBef>
                          <a:spcPts val="0"/>
                        </a:spcBef>
                        <a:spcAft>
                          <a:spcPts val="0"/>
                        </a:spcAft>
                      </a:pPr>
                      <a:r>
                        <a:rPr lang="ar-KW" sz="2800" b="0" kern="1200" dirty="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79078</a:t>
                      </a:r>
                    </a:p>
                  </a:txBody>
                  <a:tcPr marL="91411" marR="91411" marT="38438" marB="38438"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chemeClr val="accent6">
                        <a:lumMod val="20000"/>
                        <a:lumOff val="80000"/>
                      </a:schemeClr>
                    </a:solidFill>
                  </a:tcPr>
                </a:tc>
                <a:tc>
                  <a:txBody>
                    <a:bodyPr/>
                    <a:lstStyle/>
                    <a:p>
                      <a:pPr marL="0" marR="0" algn="ctr" defTabSz="914400" rtl="0" eaLnBrk="1" fontAlgn="b" latinLnBrk="0" hangingPunct="1">
                        <a:lnSpc>
                          <a:spcPct val="115000"/>
                        </a:lnSpc>
                        <a:spcBef>
                          <a:spcPts val="0"/>
                        </a:spcBef>
                        <a:spcAft>
                          <a:spcPts val="0"/>
                        </a:spcAft>
                      </a:pPr>
                      <a:r>
                        <a:rPr lang="ar-KW" sz="2800" b="0" kern="1200" dirty="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83746</a:t>
                      </a:r>
                    </a:p>
                  </a:txBody>
                  <a:tcPr marL="91411" marR="91411" marT="38438" marB="38438"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chemeClr val="accent6">
                        <a:lumMod val="20000"/>
                        <a:lumOff val="80000"/>
                      </a:schemeClr>
                    </a:solidFill>
                  </a:tcPr>
                </a:tc>
                <a:tc>
                  <a:txBody>
                    <a:bodyPr/>
                    <a:lstStyle/>
                    <a:p>
                      <a:pPr marL="0" marR="0" algn="ctr" defTabSz="914400" rtl="0" eaLnBrk="1" fontAlgn="b" latinLnBrk="0" hangingPunct="1">
                        <a:lnSpc>
                          <a:spcPct val="115000"/>
                        </a:lnSpc>
                        <a:spcBef>
                          <a:spcPts val="0"/>
                        </a:spcBef>
                        <a:spcAft>
                          <a:spcPts val="0"/>
                        </a:spcAft>
                      </a:pPr>
                      <a:r>
                        <a:rPr lang="ar-KW" sz="2800" b="0" kern="1200" dirty="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162824</a:t>
                      </a:r>
                    </a:p>
                  </a:txBody>
                  <a:tcPr marL="91411" marR="91411" marT="38438" marB="38438"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730401">
                <a:tc>
                  <a:txBody>
                    <a:bodyPr/>
                    <a:lstStyle/>
                    <a:p>
                      <a:pPr marL="0" algn="ctr" defTabSz="914400" rtl="0" eaLnBrk="1" fontAlgn="b" latinLnBrk="0" hangingPunct="1"/>
                      <a:r>
                        <a:rPr lang="ar-KW" sz="2400" b="0" kern="1200" dirty="0">
                          <a:solidFill>
                            <a:srgbClr val="002060"/>
                          </a:solidFill>
                          <a:effectLst>
                            <a:outerShdw blurRad="38100" dist="38100" dir="2700000" algn="tl">
                              <a:srgbClr val="000000">
                                <a:alpha val="43137"/>
                              </a:srgbClr>
                            </a:outerShdw>
                          </a:effectLst>
                          <a:latin typeface="Arial" panose="020B0604020202020204" pitchFamily="34" charset="0"/>
                          <a:ea typeface="+mn-ea"/>
                          <a:cs typeface="PT Bold Heading" panose="02010400000000000000" pitchFamily="2" charset="-78"/>
                        </a:rPr>
                        <a:t>المتوسطة</a:t>
                      </a:r>
                    </a:p>
                  </a:txBody>
                  <a:tcPr marL="91420" marR="91420" marT="31835" marB="31835"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chemeClr val="accent5">
                        <a:lumMod val="20000"/>
                        <a:lumOff val="80000"/>
                      </a:schemeClr>
                    </a:solidFill>
                  </a:tcPr>
                </a:tc>
                <a:tc>
                  <a:txBody>
                    <a:bodyPr/>
                    <a:lstStyle/>
                    <a:p>
                      <a:pPr marL="0" marR="0" algn="ctr" defTabSz="914400" rtl="0" eaLnBrk="1" fontAlgn="b" latinLnBrk="0" hangingPunct="1">
                        <a:lnSpc>
                          <a:spcPct val="115000"/>
                        </a:lnSpc>
                        <a:spcBef>
                          <a:spcPts val="0"/>
                        </a:spcBef>
                        <a:spcAft>
                          <a:spcPts val="0"/>
                        </a:spcAft>
                      </a:pPr>
                      <a:r>
                        <a:rPr lang="ar-KW" sz="2800" b="0" kern="1200" dirty="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61931</a:t>
                      </a:r>
                    </a:p>
                  </a:txBody>
                  <a:tcPr marL="91420" marR="91420" marT="31835" marB="31835"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chemeClr val="accent5">
                        <a:lumMod val="20000"/>
                        <a:lumOff val="80000"/>
                      </a:schemeClr>
                    </a:solidFill>
                  </a:tcPr>
                </a:tc>
                <a:tc>
                  <a:txBody>
                    <a:bodyPr/>
                    <a:lstStyle/>
                    <a:p>
                      <a:pPr marL="0" marR="0" algn="ctr" defTabSz="914400" rtl="0" eaLnBrk="1" fontAlgn="b" latinLnBrk="0" hangingPunct="1">
                        <a:lnSpc>
                          <a:spcPct val="115000"/>
                        </a:lnSpc>
                        <a:spcBef>
                          <a:spcPts val="0"/>
                        </a:spcBef>
                        <a:spcAft>
                          <a:spcPts val="0"/>
                        </a:spcAft>
                      </a:pPr>
                      <a:r>
                        <a:rPr lang="ar-KW" sz="2800" b="0" kern="1200" dirty="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66317</a:t>
                      </a:r>
                    </a:p>
                  </a:txBody>
                  <a:tcPr marL="91420" marR="91420" marT="31835" marB="31835"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chemeClr val="accent5">
                        <a:lumMod val="20000"/>
                        <a:lumOff val="80000"/>
                      </a:schemeClr>
                    </a:solidFill>
                  </a:tcPr>
                </a:tc>
                <a:tc>
                  <a:txBody>
                    <a:bodyPr/>
                    <a:lstStyle/>
                    <a:p>
                      <a:pPr marL="0" marR="0" algn="ctr" defTabSz="914400" rtl="0" eaLnBrk="1" fontAlgn="b" latinLnBrk="0" hangingPunct="1">
                        <a:lnSpc>
                          <a:spcPct val="115000"/>
                        </a:lnSpc>
                        <a:spcBef>
                          <a:spcPts val="0"/>
                        </a:spcBef>
                        <a:spcAft>
                          <a:spcPts val="0"/>
                        </a:spcAft>
                      </a:pPr>
                      <a:r>
                        <a:rPr lang="ar-KW" sz="2800" b="0" kern="1200" dirty="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128248</a:t>
                      </a:r>
                    </a:p>
                  </a:txBody>
                  <a:tcPr marL="91420" marR="91420" marT="31835" marB="31835"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3"/>
                  </a:ext>
                </a:extLst>
              </a:tr>
              <a:tr h="730401">
                <a:tc>
                  <a:txBody>
                    <a:bodyPr/>
                    <a:lstStyle/>
                    <a:p>
                      <a:pPr algn="ctr" rtl="1"/>
                      <a:r>
                        <a:rPr lang="ar-KW" sz="2400" b="0" kern="1200" dirty="0">
                          <a:solidFill>
                            <a:srgbClr val="002060"/>
                          </a:solidFill>
                          <a:effectLst>
                            <a:outerShdw blurRad="38100" dist="38100" dir="2700000" algn="tl">
                              <a:srgbClr val="000000">
                                <a:alpha val="43137"/>
                              </a:srgbClr>
                            </a:outerShdw>
                          </a:effectLst>
                          <a:latin typeface="Arial" panose="020B0604020202020204" pitchFamily="34" charset="0"/>
                          <a:ea typeface="+mn-ea"/>
                          <a:cs typeface="PT Bold Heading" panose="02010400000000000000" pitchFamily="2" charset="-78"/>
                        </a:rPr>
                        <a:t>الثانوية</a:t>
                      </a:r>
                      <a:endParaRPr lang="ar-KW" sz="3200" b="0" kern="1200" dirty="0">
                        <a:solidFill>
                          <a:srgbClr val="002060"/>
                        </a:solidFill>
                        <a:effectLst>
                          <a:outerShdw blurRad="38100" dist="38100" dir="2700000" algn="tl">
                            <a:srgbClr val="000000">
                              <a:alpha val="43137"/>
                            </a:srgbClr>
                          </a:outerShdw>
                        </a:effectLst>
                        <a:latin typeface="Arial" panose="020B0604020202020204" pitchFamily="34" charset="0"/>
                        <a:ea typeface="+mn-ea"/>
                        <a:cs typeface="PT Bold Heading" panose="02010400000000000000" pitchFamily="2" charset="-78"/>
                      </a:endParaRPr>
                    </a:p>
                  </a:txBody>
                  <a:tcPr marL="91427" marR="91427" marT="45676" marB="45676"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chemeClr val="bg1">
                        <a:lumMod val="85000"/>
                      </a:schemeClr>
                    </a:solidFill>
                  </a:tcPr>
                </a:tc>
                <a:tc>
                  <a:txBody>
                    <a:bodyPr/>
                    <a:lstStyle/>
                    <a:p>
                      <a:pPr algn="ctr" rtl="0" fontAlgn="b"/>
                      <a:r>
                        <a:rPr lang="ar-KW" sz="2800" b="0" kern="1200" dirty="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63687</a:t>
                      </a:r>
                    </a:p>
                  </a:txBody>
                  <a:tcPr marL="9525" marR="9525" marT="9525" marB="0"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chemeClr val="bg1">
                        <a:lumMod val="85000"/>
                      </a:schemeClr>
                    </a:solidFill>
                  </a:tcPr>
                </a:tc>
                <a:tc>
                  <a:txBody>
                    <a:bodyPr/>
                    <a:lstStyle/>
                    <a:p>
                      <a:pPr algn="ctr" rtl="0" fontAlgn="b"/>
                      <a:r>
                        <a:rPr lang="ar-KW" sz="2800" b="0" kern="1200" dirty="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60435</a:t>
                      </a:r>
                    </a:p>
                  </a:txBody>
                  <a:tcPr marL="9525" marR="9525" marT="9525" marB="0"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chemeClr val="bg1">
                        <a:lumMod val="85000"/>
                      </a:schemeClr>
                    </a:solidFill>
                  </a:tcPr>
                </a:tc>
                <a:tc>
                  <a:txBody>
                    <a:bodyPr/>
                    <a:lstStyle/>
                    <a:p>
                      <a:pPr algn="ctr" rtl="0" fontAlgn="b"/>
                      <a:r>
                        <a:rPr lang="ar-KW" sz="2800" b="0" kern="1200" dirty="0">
                          <a:solidFill>
                            <a:srgbClr val="000066"/>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124122</a:t>
                      </a:r>
                    </a:p>
                  </a:txBody>
                  <a:tcPr marL="9525" marR="9525" marT="9525" marB="0" anchor="ctr">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36978539"/>
      </p:ext>
    </p:extLst>
  </p:cSld>
  <p:clrMapOvr>
    <a:masterClrMapping/>
  </p:clrMapOvr>
  <p:transition spd="slow">
    <p:circl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4"/>
          <p:cNvGraphicFramePr>
            <a:graphicFrameLocks/>
          </p:cNvGraphicFramePr>
          <p:nvPr>
            <p:extLst>
              <p:ext uri="{D42A27DB-BD31-4B8C-83A1-F6EECF244321}">
                <p14:modId xmlns:p14="http://schemas.microsoft.com/office/powerpoint/2010/main" val="2103194829"/>
              </p:ext>
            </p:extLst>
          </p:nvPr>
        </p:nvGraphicFramePr>
        <p:xfrm>
          <a:off x="2707352" y="1303559"/>
          <a:ext cx="9066213" cy="5112397"/>
        </p:xfrm>
        <a:graphic>
          <a:graphicData uri="http://schemas.openxmlformats.org/drawingml/2006/table">
            <a:tbl>
              <a:tblPr rtl="1"/>
              <a:tblGrid>
                <a:gridCol w="3206657">
                  <a:extLst>
                    <a:ext uri="{9D8B030D-6E8A-4147-A177-3AD203B41FA5}">
                      <a16:colId xmlns:a16="http://schemas.microsoft.com/office/drawing/2014/main" val="20000"/>
                    </a:ext>
                  </a:extLst>
                </a:gridCol>
                <a:gridCol w="965862">
                  <a:extLst>
                    <a:ext uri="{9D8B030D-6E8A-4147-A177-3AD203B41FA5}">
                      <a16:colId xmlns:a16="http://schemas.microsoft.com/office/drawing/2014/main" val="20001"/>
                    </a:ext>
                  </a:extLst>
                </a:gridCol>
                <a:gridCol w="759810">
                  <a:extLst>
                    <a:ext uri="{9D8B030D-6E8A-4147-A177-3AD203B41FA5}">
                      <a16:colId xmlns:a16="http://schemas.microsoft.com/office/drawing/2014/main" val="20002"/>
                    </a:ext>
                  </a:extLst>
                </a:gridCol>
                <a:gridCol w="914348">
                  <a:extLst>
                    <a:ext uri="{9D8B030D-6E8A-4147-A177-3AD203B41FA5}">
                      <a16:colId xmlns:a16="http://schemas.microsoft.com/office/drawing/2014/main" val="20003"/>
                    </a:ext>
                  </a:extLst>
                </a:gridCol>
                <a:gridCol w="927226">
                  <a:extLst>
                    <a:ext uri="{9D8B030D-6E8A-4147-A177-3AD203B41FA5}">
                      <a16:colId xmlns:a16="http://schemas.microsoft.com/office/drawing/2014/main" val="20004"/>
                    </a:ext>
                  </a:extLst>
                </a:gridCol>
                <a:gridCol w="2292310">
                  <a:extLst>
                    <a:ext uri="{9D8B030D-6E8A-4147-A177-3AD203B41FA5}">
                      <a16:colId xmlns:a16="http://schemas.microsoft.com/office/drawing/2014/main" val="20005"/>
                    </a:ext>
                  </a:extLst>
                </a:gridCol>
              </a:tblGrid>
              <a:tr h="411430">
                <a:tc row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r" defTabSz="457200" rtl="1" eaLnBrk="1" fontAlgn="base" latinLnBrk="0" hangingPunct="1">
                        <a:lnSpc>
                          <a:spcPct val="100000"/>
                        </a:lnSpc>
                        <a:spcBef>
                          <a:spcPct val="0"/>
                        </a:spcBef>
                        <a:spcAft>
                          <a:spcPct val="0"/>
                        </a:spcAft>
                        <a:buClrTx/>
                        <a:buSzTx/>
                        <a:buFontTx/>
                        <a:buNone/>
                        <a:tabLst/>
                      </a:pPr>
                      <a:r>
                        <a:rPr kumimoji="0" lang="ar-SA" altLang="ar-KW" sz="1400" b="1" i="0" u="none" strike="noStrike" cap="none" normalizeH="0" baseline="0" dirty="0">
                          <a:ln>
                            <a:noFill/>
                          </a:ln>
                          <a:solidFill>
                            <a:srgbClr val="FFFFFF"/>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a:t>
                      </a:r>
                      <a:r>
                        <a:rPr kumimoji="0" lang="ar-KW" altLang="ar-KW" sz="1400" b="1" i="0" u="none" strike="noStrike" cap="none" normalizeH="0" baseline="0" dirty="0">
                          <a:ln>
                            <a:noFill/>
                          </a:ln>
                          <a:solidFill>
                            <a:srgbClr val="FFFFFF"/>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a:t>
                      </a:r>
                      <a:r>
                        <a:rPr kumimoji="0" lang="ar-SA" altLang="ar-KW" sz="1400" b="1" i="0" u="none" strike="noStrike" cap="none" normalizeH="0" baseline="0" dirty="0">
                          <a:ln>
                            <a:noFill/>
                          </a:ln>
                          <a:solidFill>
                            <a:srgbClr val="FFFFFF"/>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a:t>
                      </a:r>
                      <a:r>
                        <a:rPr kumimoji="0" lang="ar-SA" altLang="ar-KW" sz="1400" b="0" i="0" u="none" strike="noStrike" cap="none" normalizeH="0" baseline="0" dirty="0">
                          <a:ln>
                            <a:noFill/>
                          </a:ln>
                          <a:solidFill>
                            <a:srgbClr val="FFFFFF"/>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التوقيت</a:t>
                      </a:r>
                    </a:p>
                    <a:p>
                      <a:pPr marL="0" marR="0" lvl="0" indent="0" algn="r" defTabSz="457200" rtl="1" eaLnBrk="1" fontAlgn="base" latinLnBrk="0" hangingPunct="1">
                        <a:lnSpc>
                          <a:spcPct val="100000"/>
                        </a:lnSpc>
                        <a:spcBef>
                          <a:spcPct val="0"/>
                        </a:spcBef>
                        <a:spcAft>
                          <a:spcPct val="0"/>
                        </a:spcAft>
                        <a:buClrTx/>
                        <a:buSzTx/>
                        <a:buFontTx/>
                        <a:buNone/>
                        <a:tabLst/>
                      </a:pPr>
                      <a:endParaRPr kumimoji="0" lang="ar-SA" altLang="ar-KW" sz="1400" b="0" i="0" u="none" strike="noStrike" cap="none" normalizeH="0" baseline="0" dirty="0">
                        <a:ln>
                          <a:noFill/>
                        </a:ln>
                        <a:solidFill>
                          <a:srgbClr val="FFFFFF"/>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p>
                      <a:pPr marL="0" marR="0" lvl="0" indent="0" algn="r" defTabSz="457200" rtl="1" eaLnBrk="1" fontAlgn="base" latinLnBrk="0" hangingPunct="1">
                        <a:lnSpc>
                          <a:spcPct val="100000"/>
                        </a:lnSpc>
                        <a:spcBef>
                          <a:spcPct val="0"/>
                        </a:spcBef>
                        <a:spcAft>
                          <a:spcPct val="0"/>
                        </a:spcAft>
                        <a:buClrTx/>
                        <a:buSzTx/>
                        <a:buFontTx/>
                        <a:buNone/>
                        <a:tabLst/>
                      </a:pPr>
                      <a:r>
                        <a:rPr kumimoji="0" lang="ar-SA" altLang="ar-KW" sz="1400" b="0" i="0" u="none" strike="noStrike" cap="none" normalizeH="0" baseline="0" dirty="0">
                          <a:ln>
                            <a:noFill/>
                          </a:ln>
                          <a:solidFill>
                            <a:srgbClr val="FFFFFF"/>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البــــــيـــان</a:t>
                      </a:r>
                      <a:endParaRPr kumimoji="0" lang="ar-KW" altLang="ar-KW" sz="1400" b="0" i="0" u="none" strike="noStrike" cap="none" normalizeH="0" baseline="0" dirty="0">
                        <a:ln>
                          <a:noFill/>
                        </a:ln>
                        <a:solidFill>
                          <a:srgbClr val="FFFFFF"/>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36" marR="91436"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solidFill>
                      <a:schemeClr val="tx1">
                        <a:lumMod val="65000"/>
                        <a:lumOff val="35000"/>
                      </a:schemeClr>
                    </a:solidFill>
                  </a:tcPr>
                </a:tc>
                <a:tc grid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rgbClr val="FFFFFF"/>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من الساعة</a:t>
                      </a:r>
                      <a:endParaRPr kumimoji="0" lang="ar-KW" altLang="ar-KW" sz="1600" b="0" i="0" u="none" strike="noStrike" cap="none" normalizeH="0" baseline="0" dirty="0">
                        <a:ln>
                          <a:noFill/>
                        </a:ln>
                        <a:solidFill>
                          <a:srgbClr val="FFFFFF"/>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36" marR="91436"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1">
                        <a:lumMod val="65000"/>
                        <a:lumOff val="35000"/>
                      </a:schemeClr>
                    </a:solidFill>
                  </a:tcPr>
                </a:tc>
                <a:tc hMerge="1">
                  <a:txBody>
                    <a:bodyPr/>
                    <a:lstStyle/>
                    <a:p>
                      <a:pPr rtl="1"/>
                      <a:endParaRPr lang="ar-KW"/>
                    </a:p>
                  </a:txBody>
                  <a:tcPr/>
                </a:tc>
                <a:tc grid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rgbClr val="FFFFFF"/>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الى الساعة</a:t>
                      </a:r>
                      <a:endParaRPr kumimoji="0" lang="ar-KW" altLang="ar-KW" sz="1600" b="0" i="0" u="none" strike="noStrike" cap="none" normalizeH="0" baseline="0" dirty="0">
                        <a:ln>
                          <a:noFill/>
                        </a:ln>
                        <a:solidFill>
                          <a:srgbClr val="FFFFFF"/>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36" marR="91436"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1">
                        <a:lumMod val="65000"/>
                        <a:lumOff val="35000"/>
                      </a:schemeClr>
                    </a:solidFill>
                  </a:tcPr>
                </a:tc>
                <a:tc hMerge="1">
                  <a:txBody>
                    <a:bodyPr/>
                    <a:lstStyle/>
                    <a:p>
                      <a:pPr rtl="1"/>
                      <a:endParaRPr lang="ar-KW"/>
                    </a:p>
                  </a:txBody>
                  <a:tcPr/>
                </a:tc>
                <a:tc row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endParaRPr kumimoji="0" lang="ar-SA" altLang="ar-KW" sz="1600" b="1" i="0" u="none" strike="noStrike" cap="none" normalizeH="0" baseline="0" dirty="0">
                        <a:ln>
                          <a:noFill/>
                        </a:ln>
                        <a:solidFill>
                          <a:srgbClr val="FFFFFF"/>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rgbClr val="FFFFFF"/>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المدة</a:t>
                      </a:r>
                      <a:endParaRPr kumimoji="0" lang="ar-KW" altLang="ar-KW" sz="1600" b="0" i="0" u="none" strike="noStrike" cap="none" normalizeH="0" baseline="0" dirty="0">
                        <a:ln>
                          <a:noFill/>
                        </a:ln>
                        <a:solidFill>
                          <a:srgbClr val="FFFFFF"/>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36" marR="91436"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1">
                        <a:lumMod val="65000"/>
                        <a:lumOff val="35000"/>
                      </a:schemeClr>
                    </a:solidFill>
                  </a:tcPr>
                </a:tc>
                <a:extLst>
                  <a:ext uri="{0D108BD9-81ED-4DB2-BD59-A6C34878D82A}">
                    <a16:rowId xmlns:a16="http://schemas.microsoft.com/office/drawing/2014/main" val="10000"/>
                  </a:ext>
                </a:extLst>
              </a:tr>
              <a:tr h="225582">
                <a:tc vMerge="1">
                  <a:txBody>
                    <a:bodyPr/>
                    <a:lstStyle/>
                    <a:p>
                      <a:pPr rtl="1"/>
                      <a:endParaRPr lang="ar-KW"/>
                    </a:p>
                  </a:txBody>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1" i="0" u="none" strike="noStrike" cap="none" normalizeH="0" baseline="0" dirty="0">
                          <a:ln>
                            <a:noFill/>
                          </a:ln>
                          <a:solidFill>
                            <a:sysClr val="windowText" lastClr="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د</a:t>
                      </a:r>
                      <a:endParaRPr kumimoji="0" lang="ar-KW" altLang="ar-KW" sz="1800" b="1" i="0" u="none" strike="noStrike" cap="none" normalizeH="0" baseline="0" dirty="0">
                        <a:ln>
                          <a:noFill/>
                        </a:ln>
                        <a:solidFill>
                          <a:sysClr val="windowText" lastClr="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36" marR="91436" marT="45706" marB="45706"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1" i="0" u="none" strike="noStrike" cap="none" normalizeH="0" baseline="0" dirty="0">
                          <a:ln>
                            <a:noFill/>
                          </a:ln>
                          <a:solidFill>
                            <a:sysClr val="windowText" lastClr="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س</a:t>
                      </a:r>
                      <a:endParaRPr kumimoji="0" lang="ar-KW" altLang="ar-KW" sz="1800" b="1" i="0" u="none" strike="noStrike" cap="none" normalizeH="0" baseline="0" dirty="0">
                        <a:ln>
                          <a:noFill/>
                        </a:ln>
                        <a:solidFill>
                          <a:sysClr val="windowText" lastClr="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36" marR="91436"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1" i="0" u="none" strike="noStrike" cap="none" normalizeH="0" baseline="0" dirty="0">
                          <a:ln>
                            <a:noFill/>
                          </a:ln>
                          <a:solidFill>
                            <a:sysClr val="windowText" lastClr="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د</a:t>
                      </a:r>
                      <a:endParaRPr kumimoji="0" lang="ar-KW" altLang="ar-KW" sz="1800" b="1" i="0" u="none" strike="noStrike" cap="none" normalizeH="0" baseline="0" dirty="0">
                        <a:ln>
                          <a:noFill/>
                        </a:ln>
                        <a:solidFill>
                          <a:sysClr val="windowText" lastClr="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36" marR="91436"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1" i="0" u="none" strike="noStrike" cap="none" normalizeH="0" baseline="0" dirty="0">
                          <a:ln>
                            <a:noFill/>
                          </a:ln>
                          <a:solidFill>
                            <a:sysClr val="windowText" lastClr="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س</a:t>
                      </a:r>
                      <a:endParaRPr kumimoji="0" lang="ar-KW" altLang="ar-KW" sz="1800" b="1" i="0" u="none" strike="noStrike" cap="none" normalizeH="0" baseline="0" dirty="0">
                        <a:ln>
                          <a:noFill/>
                        </a:ln>
                        <a:solidFill>
                          <a:sysClr val="windowText" lastClr="000000"/>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36" marR="91436" marT="45706" marB="45706"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vMerge="1">
                  <a:txBody>
                    <a:bodyPr/>
                    <a:lstStyle/>
                    <a:p>
                      <a:pPr rtl="1"/>
                      <a:endParaRPr lang="ar-KW"/>
                    </a:p>
                  </a:txBody>
                  <a:tcPr/>
                </a:tc>
                <a:extLst>
                  <a:ext uri="{0D108BD9-81ED-4DB2-BD59-A6C34878D82A}">
                    <a16:rowId xmlns:a16="http://schemas.microsoft.com/office/drawing/2014/main" val="10001"/>
                  </a:ext>
                </a:extLst>
              </a:tr>
              <a:tr h="391585">
                <a:tc>
                  <a:txBody>
                    <a:bodyPr/>
                    <a:lstStyle/>
                    <a:p>
                      <a:pPr algn="r" rtl="1">
                        <a:lnSpc>
                          <a:spcPct val="115000"/>
                        </a:lnSpc>
                      </a:pPr>
                      <a:r>
                        <a:rPr lang="ar-SA" sz="16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استقبال الأطفال</a:t>
                      </a:r>
                      <a:endParaRPr lang="en-US" sz="10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30</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7</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50</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7</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6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20 دقيقة</a:t>
                      </a:r>
                      <a:endParaRPr lang="en-US" sz="10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extLst>
                  <a:ext uri="{0D108BD9-81ED-4DB2-BD59-A6C34878D82A}">
                    <a16:rowId xmlns:a16="http://schemas.microsoft.com/office/drawing/2014/main" val="10002"/>
                  </a:ext>
                </a:extLst>
              </a:tr>
              <a:tr h="374025">
                <a:tc>
                  <a:txBody>
                    <a:bodyPr/>
                    <a:lstStyle/>
                    <a:p>
                      <a:pPr algn="r" rtl="1">
                        <a:lnSpc>
                          <a:spcPct val="115000"/>
                        </a:lnSpc>
                      </a:pPr>
                      <a:r>
                        <a:rPr lang="ar-SA"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النشاط </a:t>
                      </a:r>
                      <a:r>
                        <a:rPr lang="ar-KW"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الصباحي</a:t>
                      </a:r>
                      <a:endParaRPr lang="en-US" sz="100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SA"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50</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SA"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7</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SA"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20</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SA"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SA"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30 دقيقة</a:t>
                      </a:r>
                      <a:endParaRPr lang="en-US" sz="100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val="10003"/>
                  </a:ext>
                </a:extLst>
              </a:tr>
              <a:tr h="391553">
                <a:tc>
                  <a:txBody>
                    <a:bodyPr/>
                    <a:lstStyle/>
                    <a:p>
                      <a:pPr algn="r" rtl="1">
                        <a:lnSpc>
                          <a:spcPct val="115000"/>
                        </a:lnSpc>
                      </a:pPr>
                      <a:r>
                        <a:rPr lang="ar-SA"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الفترة الأولى ( العمل الجماعي )</a:t>
                      </a:r>
                      <a:endParaRPr lang="en-US" sz="100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SA"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20</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SA"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dirty="0" smtClean="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50</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SA" sz="1800" b="1">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105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600" b="0" dirty="0" smtClean="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30</a:t>
                      </a:r>
                      <a:r>
                        <a:rPr lang="ar-SA" sz="1600" b="0" dirty="0" smtClean="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a:t>
                      </a:r>
                      <a:r>
                        <a:rPr lang="ar-SA"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دقيقة</a:t>
                      </a:r>
                      <a:endParaRPr lang="en-US" sz="100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04"/>
                  </a:ext>
                </a:extLst>
              </a:tr>
              <a:tr h="522300">
                <a:tc>
                  <a:txBody>
                    <a:bodyPr/>
                    <a:lstStyle/>
                    <a:p>
                      <a:pPr algn="r" rtl="1">
                        <a:lnSpc>
                          <a:spcPct val="115000"/>
                        </a:lnSpc>
                      </a:pPr>
                      <a:r>
                        <a:rPr lang="ar-SA"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غسـل الأيـدي</a:t>
                      </a:r>
                      <a:endParaRPr lang="en-US" sz="100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KW" sz="1800" b="1" smtClean="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50</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SA"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KW" sz="1800" b="1" dirty="0" smtClean="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00</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KW" sz="1800" b="1" dirty="0" smtClean="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KW" sz="1600" b="0" dirty="0" smtClean="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r>
                        <a:rPr lang="ar-SA" sz="1600" b="0" dirty="0" smtClean="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a:t>
                      </a:r>
                      <a:r>
                        <a:rPr lang="ar-SA"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دقائق</a:t>
                      </a:r>
                      <a:endParaRPr lang="en-US" sz="100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val="10005"/>
                  </a:ext>
                </a:extLst>
              </a:tr>
              <a:tr h="411622">
                <a:tc>
                  <a:txBody>
                    <a:bodyPr/>
                    <a:lstStyle/>
                    <a:p>
                      <a:pPr algn="r" rtl="1">
                        <a:lnSpc>
                          <a:spcPct val="115000"/>
                        </a:lnSpc>
                      </a:pPr>
                      <a:r>
                        <a:rPr lang="ar-SA"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الفطـــور</a:t>
                      </a:r>
                      <a:endParaRPr lang="en-US" sz="100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dirty="0" smtClean="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00</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dirty="0" smtClean="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dirty="0" smtClean="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20</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SA" sz="1800" b="1">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05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600" b="0" dirty="0" smtClean="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20</a:t>
                      </a:r>
                      <a:r>
                        <a:rPr lang="ar-SA" sz="1600" b="0" dirty="0" smtClean="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a:t>
                      </a:r>
                      <a:r>
                        <a:rPr lang="ar-SA"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دقيقة</a:t>
                      </a:r>
                      <a:endParaRPr lang="en-US" sz="100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06"/>
                  </a:ext>
                </a:extLst>
              </a:tr>
              <a:tr h="374025">
                <a:tc>
                  <a:txBody>
                    <a:bodyPr/>
                    <a:lstStyle/>
                    <a:p>
                      <a:pPr algn="r" rtl="1">
                        <a:lnSpc>
                          <a:spcPct val="115000"/>
                        </a:lnSpc>
                      </a:pPr>
                      <a:r>
                        <a:rPr lang="ar-SA"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غسل الأيدي والأسنان</a:t>
                      </a:r>
                      <a:endParaRPr lang="en-US" sz="100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KW" sz="1800" b="1" dirty="0" smtClean="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20</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SA"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KW" sz="1800" b="1" dirty="0" smtClean="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30</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SA"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SA" sz="1600" b="0" dirty="0" smtClean="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a:t>
                      </a:r>
                      <a:r>
                        <a:rPr lang="ar-KW" sz="1600" b="0" dirty="0" smtClean="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0</a:t>
                      </a:r>
                      <a:r>
                        <a:rPr lang="ar-SA" sz="1600" b="0" dirty="0" smtClean="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a:t>
                      </a:r>
                      <a:r>
                        <a:rPr lang="ar-SA"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دقيقة</a:t>
                      </a:r>
                      <a:endParaRPr lang="en-US" sz="100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val="10007"/>
                  </a:ext>
                </a:extLst>
              </a:tr>
              <a:tr h="374025">
                <a:tc>
                  <a:txBody>
                    <a:bodyPr/>
                    <a:lstStyle/>
                    <a:p>
                      <a:pPr algn="r" rtl="1">
                        <a:lnSpc>
                          <a:spcPct val="115000"/>
                        </a:lnSpc>
                      </a:pPr>
                      <a:r>
                        <a:rPr lang="ar-SA" sz="16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الفرصـــة</a:t>
                      </a:r>
                      <a:endParaRPr lang="en-US" sz="10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30</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600" b="0"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40</a:t>
                      </a:r>
                      <a:r>
                        <a:rPr lang="ar-SA" sz="1600" b="0"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a:t>
                      </a:r>
                      <a:r>
                        <a:rPr lang="ar-SA" sz="16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دقيقة</a:t>
                      </a:r>
                      <a:endParaRPr lang="en-US" sz="10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extLst>
                  <a:ext uri="{0D108BD9-81ED-4DB2-BD59-A6C34878D82A}">
                    <a16:rowId xmlns:a16="http://schemas.microsoft.com/office/drawing/2014/main" val="10008"/>
                  </a:ext>
                </a:extLst>
              </a:tr>
              <a:tr h="374025">
                <a:tc>
                  <a:txBody>
                    <a:bodyPr/>
                    <a:lstStyle/>
                    <a:p>
                      <a:pPr algn="r" rtl="1">
                        <a:lnSpc>
                          <a:spcPct val="115000"/>
                        </a:lnSpc>
                      </a:pPr>
                      <a:r>
                        <a:rPr lang="ar-KW"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الفترة الثانية (</a:t>
                      </a:r>
                      <a:r>
                        <a:rPr lang="ar-SA"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العمل بالأركان</a:t>
                      </a:r>
                      <a:r>
                        <a:rPr lang="ar-KW"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a:t>
                      </a:r>
                      <a:endParaRPr lang="en-US" sz="100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SA"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SA" sz="1800" b="1">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endParaRPr lang="en-US" sz="105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05</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SA"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11</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SA"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a:t>
                      </a:r>
                      <a:r>
                        <a:rPr lang="ar-KW"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a:t>
                      </a:r>
                      <a:r>
                        <a:rPr lang="ar-SA"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00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09"/>
                  </a:ext>
                </a:extLst>
              </a:tr>
              <a:tr h="374025">
                <a:tc>
                  <a:txBody>
                    <a:bodyPr/>
                    <a:lstStyle/>
                    <a:p>
                      <a:pPr algn="r" rtl="1">
                        <a:lnSpc>
                          <a:spcPct val="115000"/>
                        </a:lnSpc>
                      </a:pPr>
                      <a:r>
                        <a:rPr lang="ar-SA"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وجبــة خفيفــة</a:t>
                      </a:r>
                      <a:endParaRPr lang="en-US" sz="100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KW"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05</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SA"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11</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SA"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a:t>
                      </a:r>
                      <a:r>
                        <a:rPr lang="ar-KW"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SA"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11</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ctr" rtl="1">
                        <a:lnSpc>
                          <a:spcPct val="115000"/>
                        </a:lnSpc>
                      </a:pPr>
                      <a:r>
                        <a:rPr lang="ar-SA"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 دقائق</a:t>
                      </a:r>
                      <a:endParaRPr lang="en-US" sz="100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val="10010"/>
                  </a:ext>
                </a:extLst>
              </a:tr>
              <a:tr h="374025">
                <a:tc>
                  <a:txBody>
                    <a:bodyPr/>
                    <a:lstStyle/>
                    <a:p>
                      <a:pPr algn="r" rtl="1">
                        <a:lnSpc>
                          <a:spcPct val="115000"/>
                        </a:lnSpc>
                      </a:pPr>
                      <a:r>
                        <a:rPr lang="ar-KW" sz="15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الفترة الثالثة</a:t>
                      </a:r>
                      <a:r>
                        <a:rPr lang="ar-SA" sz="15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a:t>
                      </a:r>
                      <a:r>
                        <a:rPr lang="ar-KW" sz="15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a:t>
                      </a:r>
                      <a:r>
                        <a:rPr lang="ar-SA" sz="15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الأنشطة اللاصفية والهاد</a:t>
                      </a:r>
                      <a:r>
                        <a:rPr lang="ar-KW" sz="15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ئ</a:t>
                      </a:r>
                      <a:r>
                        <a:rPr lang="ar-SA" sz="15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ة</a:t>
                      </a:r>
                      <a:r>
                        <a:rPr lang="ar-KW" sz="15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a:t>
                      </a:r>
                      <a:endParaRPr lang="en-US" sz="15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15</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11</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55</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11</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6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40</a:t>
                      </a:r>
                      <a:r>
                        <a:rPr lang="ar-SA" sz="16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0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extLst>
                  <a:ext uri="{0D108BD9-81ED-4DB2-BD59-A6C34878D82A}">
                    <a16:rowId xmlns:a16="http://schemas.microsoft.com/office/drawing/2014/main" val="10011"/>
                  </a:ext>
                </a:extLst>
              </a:tr>
              <a:tr h="374025">
                <a:tc>
                  <a:txBody>
                    <a:bodyPr/>
                    <a:lstStyle/>
                    <a:p>
                      <a:pPr algn="r" rtl="1">
                        <a:lnSpc>
                          <a:spcPct val="115000"/>
                        </a:lnSpc>
                      </a:pPr>
                      <a:r>
                        <a:rPr lang="ar-KW"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الفترة الرابعة ( الانصراف )</a:t>
                      </a:r>
                      <a:endParaRPr lang="en-US" sz="100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55</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11</a:t>
                      </a:r>
                      <a:endParaRPr lang="en-US" sz="105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20</a:t>
                      </a:r>
                      <a:endParaRPr lang="en-US" sz="105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800" b="1"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12</a:t>
                      </a:r>
                      <a:endParaRPr lang="en-US" sz="105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tc>
                  <a:txBody>
                    <a:bodyPr/>
                    <a:lstStyle/>
                    <a:p>
                      <a:pPr algn="ctr" rtl="1">
                        <a:lnSpc>
                          <a:spcPct val="115000"/>
                        </a:lnSpc>
                      </a:pPr>
                      <a:r>
                        <a:rPr lang="ar-KW"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25</a:t>
                      </a:r>
                      <a:r>
                        <a:rPr lang="ar-SA" sz="1600" b="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000" b="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76" marR="6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A"/>
                    </a:solidFill>
                  </a:tcPr>
                </a:tc>
                <a:extLst>
                  <a:ext uri="{0D108BD9-81ED-4DB2-BD59-A6C34878D82A}">
                    <a16:rowId xmlns:a16="http://schemas.microsoft.com/office/drawing/2014/main" val="10012"/>
                  </a:ext>
                </a:extLst>
              </a:tr>
            </a:tbl>
          </a:graphicData>
        </a:graphic>
      </p:graphicFrame>
      <p:sp>
        <p:nvSpPr>
          <p:cNvPr id="4" name="عنوان 1"/>
          <p:cNvSpPr txBox="1">
            <a:spLocks/>
          </p:cNvSpPr>
          <p:nvPr/>
        </p:nvSpPr>
        <p:spPr>
          <a:xfrm>
            <a:off x="4409010" y="690397"/>
            <a:ext cx="7214655" cy="498618"/>
          </a:xfrm>
          <a:prstGeom prst="rect">
            <a:avLst/>
          </a:prstGeom>
        </p:spPr>
        <p:txBody>
          <a:bodyPr anchor="ctr">
            <a:noAutofit/>
          </a:bodyPr>
          <a:lst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a:lstStyle>
          <a:p>
            <a:pPr algn="r" fontAlgn="auto">
              <a:spcAft>
                <a:spcPts val="0"/>
              </a:spcAft>
              <a:defRPr/>
            </a:pPr>
            <a:r>
              <a:rPr lang="ar-SA" sz="2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توقيت دوام رياض الأطفال</a:t>
            </a:r>
            <a:r>
              <a:rPr lang="ar-KW" sz="2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  </a:t>
            </a:r>
          </a:p>
        </p:txBody>
      </p:sp>
    </p:spTree>
    <p:extLst>
      <p:ext uri="{BB962C8B-B14F-4D97-AF65-F5344CB8AC3E}">
        <p14:creationId xmlns:p14="http://schemas.microsoft.com/office/powerpoint/2010/main" val="3980228092"/>
      </p:ext>
    </p:extLst>
  </p:cSld>
  <p:clrMapOvr>
    <a:masterClrMapping/>
  </p:clrMapOvr>
  <p:transition spd="slow">
    <p:circl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4430332" y="692296"/>
            <a:ext cx="7214655" cy="498618"/>
          </a:xfrm>
          <a:prstGeom prst="rect">
            <a:avLst/>
          </a:prstGeom>
        </p:spPr>
        <p:txBody>
          <a:bodyPr anchor="ctr">
            <a:noAutofit/>
          </a:bodyPr>
          <a:lst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a:lstStyle>
          <a:p>
            <a:pPr algn="r" fontAlgn="auto">
              <a:spcAft>
                <a:spcPts val="0"/>
              </a:spcAft>
              <a:defRPr/>
            </a:pPr>
            <a:r>
              <a:rPr lang="ar-SA" sz="2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توقيت دوام </a:t>
            </a:r>
            <a:r>
              <a:rPr lang="ar-KW" sz="2800" dirty="0">
                <a:effectLst>
                  <a:glow rad="127000">
                    <a:schemeClr val="bg1"/>
                  </a:glow>
                  <a:outerShdw blurRad="38100" dist="38100" dir="2700000" algn="tl">
                    <a:srgbClr val="000000">
                      <a:alpha val="43137"/>
                    </a:srgbClr>
                  </a:outerShdw>
                </a:effectLst>
                <a:latin typeface="+mn-lt"/>
                <a:cs typeface="PT Bold Heading" panose="02010400000000000000" pitchFamily="2" charset="-78"/>
              </a:rPr>
              <a:t>المرحلة الابتدائية</a:t>
            </a:r>
          </a:p>
        </p:txBody>
      </p:sp>
      <p:graphicFrame>
        <p:nvGraphicFramePr>
          <p:cNvPr id="3" name="جدول 4"/>
          <p:cNvGraphicFramePr>
            <a:graphicFrameLocks/>
          </p:cNvGraphicFramePr>
          <p:nvPr>
            <p:extLst>
              <p:ext uri="{D42A27DB-BD31-4B8C-83A1-F6EECF244321}">
                <p14:modId xmlns:p14="http://schemas.microsoft.com/office/powerpoint/2010/main" val="2231093850"/>
              </p:ext>
            </p:extLst>
          </p:nvPr>
        </p:nvGraphicFramePr>
        <p:xfrm>
          <a:off x="2554386" y="1326077"/>
          <a:ext cx="9221786" cy="4762501"/>
        </p:xfrm>
        <a:graphic>
          <a:graphicData uri="http://schemas.openxmlformats.org/drawingml/2006/table">
            <a:tbl>
              <a:tblPr rtl="1"/>
              <a:tblGrid>
                <a:gridCol w="1536480">
                  <a:extLst>
                    <a:ext uri="{9D8B030D-6E8A-4147-A177-3AD203B41FA5}">
                      <a16:colId xmlns:a16="http://schemas.microsoft.com/office/drawing/2014/main" val="20000"/>
                    </a:ext>
                  </a:extLst>
                </a:gridCol>
                <a:gridCol w="1082089">
                  <a:extLst>
                    <a:ext uri="{9D8B030D-6E8A-4147-A177-3AD203B41FA5}">
                      <a16:colId xmlns:a16="http://schemas.microsoft.com/office/drawing/2014/main" val="20001"/>
                    </a:ext>
                  </a:extLst>
                </a:gridCol>
                <a:gridCol w="1214619">
                  <a:extLst>
                    <a:ext uri="{9D8B030D-6E8A-4147-A177-3AD203B41FA5}">
                      <a16:colId xmlns:a16="http://schemas.microsoft.com/office/drawing/2014/main" val="20002"/>
                    </a:ext>
                  </a:extLst>
                </a:gridCol>
                <a:gridCol w="1283069">
                  <a:extLst>
                    <a:ext uri="{9D8B030D-6E8A-4147-A177-3AD203B41FA5}">
                      <a16:colId xmlns:a16="http://schemas.microsoft.com/office/drawing/2014/main" val="20003"/>
                    </a:ext>
                  </a:extLst>
                </a:gridCol>
                <a:gridCol w="1590364">
                  <a:extLst>
                    <a:ext uri="{9D8B030D-6E8A-4147-A177-3AD203B41FA5}">
                      <a16:colId xmlns:a16="http://schemas.microsoft.com/office/drawing/2014/main" val="20004"/>
                    </a:ext>
                  </a:extLst>
                </a:gridCol>
                <a:gridCol w="2515165">
                  <a:extLst>
                    <a:ext uri="{9D8B030D-6E8A-4147-A177-3AD203B41FA5}">
                      <a16:colId xmlns:a16="http://schemas.microsoft.com/office/drawing/2014/main" val="20005"/>
                    </a:ext>
                  </a:extLst>
                </a:gridCol>
              </a:tblGrid>
              <a:tr h="451065">
                <a:tc row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r" defTabSz="457200" rtl="1" eaLnBrk="1" fontAlgn="base" latinLnBrk="0" hangingPunct="1">
                        <a:lnSpc>
                          <a:spcPct val="100000"/>
                        </a:lnSpc>
                        <a:spcBef>
                          <a:spcPct val="0"/>
                        </a:spcBef>
                        <a:spcAft>
                          <a:spcPct val="0"/>
                        </a:spcAft>
                        <a:buClrTx/>
                        <a:buSzTx/>
                        <a:buFontTx/>
                        <a:buNone/>
                        <a:tabLst/>
                      </a:pPr>
                      <a:r>
                        <a:rPr kumimoji="0" lang="ar-SA" altLang="ar-KW" sz="12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a:t>
                      </a:r>
                      <a:r>
                        <a:rPr kumimoji="0" lang="ar-KW" altLang="ar-KW" sz="12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a:t>
                      </a:r>
                      <a:r>
                        <a:rPr kumimoji="0" lang="ar-SA" altLang="ar-KW" sz="12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 التوقيت</a:t>
                      </a:r>
                    </a:p>
                    <a:p>
                      <a:pPr marL="0" marR="0" lvl="0" indent="0" algn="r" defTabSz="457200" rtl="1" eaLnBrk="1" fontAlgn="base" latinLnBrk="0" hangingPunct="1">
                        <a:lnSpc>
                          <a:spcPct val="100000"/>
                        </a:lnSpc>
                        <a:spcBef>
                          <a:spcPct val="0"/>
                        </a:spcBef>
                        <a:spcAft>
                          <a:spcPct val="0"/>
                        </a:spcAft>
                        <a:buClrTx/>
                        <a:buSzTx/>
                        <a:buFontTx/>
                        <a:buNone/>
                        <a:tabLst/>
                      </a:pPr>
                      <a:endParaRPr kumimoji="0" lang="ar-SA" altLang="ar-KW" sz="12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p>
                      <a:pPr marL="0" marR="0" lvl="0" indent="0" algn="r" defTabSz="457200" rtl="1" eaLnBrk="1" fontAlgn="base" latinLnBrk="0" hangingPunct="1">
                        <a:lnSpc>
                          <a:spcPct val="100000"/>
                        </a:lnSpc>
                        <a:spcBef>
                          <a:spcPct val="0"/>
                        </a:spcBef>
                        <a:spcAft>
                          <a:spcPct val="0"/>
                        </a:spcAft>
                        <a:buClrTx/>
                        <a:buSzTx/>
                        <a:buFontTx/>
                        <a:buNone/>
                        <a:tabLst/>
                      </a:pPr>
                      <a:r>
                        <a:rPr kumimoji="0" lang="ar-SA" altLang="ar-KW" sz="12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البــيان</a:t>
                      </a:r>
                      <a:endParaRPr kumimoji="0" lang="ar-KW" altLang="ar-KW" sz="12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p>
                      <a:pPr marL="0" marR="0" lvl="0" indent="0" algn="r" defTabSz="457200" rtl="1" eaLnBrk="1" fontAlgn="base" latinLnBrk="0" hangingPunct="1">
                        <a:lnSpc>
                          <a:spcPct val="100000"/>
                        </a:lnSpc>
                        <a:spcBef>
                          <a:spcPct val="0"/>
                        </a:spcBef>
                        <a:spcAft>
                          <a:spcPct val="0"/>
                        </a:spcAft>
                        <a:buClrTx/>
                        <a:buSzTx/>
                        <a:buFontTx/>
                        <a:buNone/>
                        <a:tabLst/>
                      </a:pPr>
                      <a:endParaRPr kumimoji="0" lang="ar-KW" altLang="ar-KW" sz="12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solidFill>
                      <a:schemeClr val="bg1">
                        <a:lumMod val="65000"/>
                      </a:schemeClr>
                    </a:solidFill>
                  </a:tcPr>
                </a:tc>
                <a:tc grid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من الساعة</a:t>
                      </a:r>
                      <a:endParaRPr kumimoji="0" lang="ar-KW"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tc hMerge="1">
                  <a:txBody>
                    <a:bodyPr/>
                    <a:lstStyle/>
                    <a:p>
                      <a:pPr rtl="1"/>
                      <a:endParaRPr lang="ar-KW"/>
                    </a:p>
                  </a:txBody>
                  <a:tcPr/>
                </a:tc>
                <a:tc grid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الى الساعة</a:t>
                      </a:r>
                      <a:endParaRPr kumimoji="0" lang="ar-KW"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tc hMerge="1">
                  <a:txBody>
                    <a:bodyPr/>
                    <a:lstStyle/>
                    <a:p>
                      <a:pPr rtl="1"/>
                      <a:endParaRPr lang="ar-KW"/>
                    </a:p>
                  </a:txBody>
                  <a:tcPr/>
                </a:tc>
                <a:tc rowSpan="2">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endParaRPr kumimoji="0" lang="ar-SA"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المدة</a:t>
                      </a:r>
                      <a:endParaRPr kumimoji="0" lang="ar-KW" altLang="ar-KW" sz="16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extLst>
                  <a:ext uri="{0D108BD9-81ED-4DB2-BD59-A6C34878D82A}">
                    <a16:rowId xmlns:a16="http://schemas.microsoft.com/office/drawing/2014/main" val="10000"/>
                  </a:ext>
                </a:extLst>
              </a:tr>
              <a:tr h="509904">
                <a:tc vMerge="1">
                  <a:txBody>
                    <a:bodyPr/>
                    <a:lstStyle/>
                    <a:p>
                      <a:pPr rtl="1"/>
                      <a:endParaRPr lang="ar-KW"/>
                    </a:p>
                  </a:txBody>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د</a:t>
                      </a:r>
                      <a:endParaRPr kumimoji="0" lang="ar-KW"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س</a:t>
                      </a:r>
                      <a:endParaRPr kumimoji="0" lang="ar-KW"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د</a:t>
                      </a:r>
                      <a:endParaRPr kumimoji="0" lang="ar-KW"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lgn="r" rtl="1">
                        <a:spcBef>
                          <a:spcPct val="20000"/>
                        </a:spcBef>
                        <a:spcAft>
                          <a:spcPts val="600"/>
                        </a:spcAft>
                        <a:buClr>
                          <a:schemeClr val="tx1"/>
                        </a:buClr>
                        <a:buSzPct val="80000"/>
                        <a:buFont typeface="Wingdings 3" panose="05040102010807070707" pitchFamily="18" charset="2"/>
                        <a:defRPr>
                          <a:solidFill>
                            <a:srgbClr val="0F496F"/>
                          </a:solidFill>
                          <a:latin typeface="Century Gothic" panose="020B0502020202020204" pitchFamily="34" charset="0"/>
                          <a:cs typeface="Arial" panose="020B0604020202020204" pitchFamily="34" charset="0"/>
                        </a:defRPr>
                      </a:lvl1pPr>
                      <a:lvl2pPr marL="742950" indent="-285750" algn="r" rtl="1">
                        <a:spcBef>
                          <a:spcPct val="20000"/>
                        </a:spcBef>
                        <a:spcAft>
                          <a:spcPts val="600"/>
                        </a:spcAft>
                        <a:buClr>
                          <a:schemeClr val="tx1"/>
                        </a:buClr>
                        <a:buSzPct val="80000"/>
                        <a:buFont typeface="Wingdings 3" panose="05040102010807070707" pitchFamily="18" charset="2"/>
                        <a:defRPr sz="1600">
                          <a:solidFill>
                            <a:srgbClr val="0F496F"/>
                          </a:solidFill>
                          <a:latin typeface="Century Gothic" panose="020B0502020202020204" pitchFamily="34" charset="0"/>
                        </a:defRPr>
                      </a:lvl2pPr>
                      <a:lvl3pPr marL="1143000" indent="-228600" algn="r" rtl="1">
                        <a:spcBef>
                          <a:spcPct val="20000"/>
                        </a:spcBef>
                        <a:spcAft>
                          <a:spcPts val="600"/>
                        </a:spcAft>
                        <a:buClr>
                          <a:schemeClr val="tx1"/>
                        </a:buClr>
                        <a:buSzPct val="80000"/>
                        <a:buFont typeface="Wingdings 3" panose="05040102010807070707" pitchFamily="18" charset="2"/>
                        <a:defRPr sz="1400">
                          <a:solidFill>
                            <a:srgbClr val="0F496F"/>
                          </a:solidFill>
                          <a:latin typeface="Century Gothic" panose="020B0502020202020204" pitchFamily="34" charset="0"/>
                        </a:defRPr>
                      </a:lvl3pPr>
                      <a:lvl4pPr marL="16002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4pPr>
                      <a:lvl5pPr marL="2057400" indent="-228600" algn="r" rtl="1">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5pPr>
                      <a:lvl6pPr marL="25146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6pPr>
                      <a:lvl7pPr marL="29718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7pPr>
                      <a:lvl8pPr marL="34290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8pPr>
                      <a:lvl9pPr marL="3886200" indent="-228600" defTabSz="457200" fontAlgn="base">
                        <a:spcBef>
                          <a:spcPct val="20000"/>
                        </a:spcBef>
                        <a:spcAft>
                          <a:spcPts val="600"/>
                        </a:spcAft>
                        <a:buClr>
                          <a:schemeClr val="tx1"/>
                        </a:buClr>
                        <a:buSzPct val="80000"/>
                        <a:buFont typeface="Wingdings 3" panose="05040102010807070707" pitchFamily="18" charset="2"/>
                        <a:defRPr sz="1200">
                          <a:solidFill>
                            <a:srgbClr val="0F496F"/>
                          </a:solidFill>
                          <a:latin typeface="Century Gothic" panose="020B0502020202020204" pitchFamily="34" charset="0"/>
                        </a:defRPr>
                      </a:lvl9pPr>
                    </a:lstStyle>
                    <a:p>
                      <a:pPr marL="0" marR="0" lvl="0" indent="0" algn="ctr" defTabSz="457200" rtl="1" eaLnBrk="1" fontAlgn="base" latinLnBrk="0" hangingPunct="1">
                        <a:lnSpc>
                          <a:spcPct val="100000"/>
                        </a:lnSpc>
                        <a:spcBef>
                          <a:spcPct val="0"/>
                        </a:spcBef>
                        <a:spcAft>
                          <a:spcPct val="0"/>
                        </a:spcAft>
                        <a:buClrTx/>
                        <a:buSzTx/>
                        <a:buFontTx/>
                        <a:buNone/>
                        <a:tabLst/>
                      </a:pPr>
                      <a:r>
                        <a:rPr kumimoji="0" lang="ar-SA"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rPr>
                        <a:t>س</a:t>
                      </a:r>
                      <a:endParaRPr kumimoji="0" lang="ar-KW" altLang="ar-KW" sz="1800" b="0" i="0" u="none" strike="noStrike" cap="none" normalizeH="0" baseline="0" dirty="0">
                        <a:ln>
                          <a:noFill/>
                        </a:ln>
                        <a:solidFill>
                          <a:schemeClr val="tx1"/>
                        </a:solidFill>
                        <a:effectLst>
                          <a:outerShdw blurRad="38100" dist="38100" dir="2700000" algn="tl">
                            <a:srgbClr val="000000">
                              <a:alpha val="43137"/>
                            </a:srgbClr>
                          </a:outerShdw>
                        </a:effectLst>
                        <a:latin typeface="Century Gothic" panose="020B0502020202020204" pitchFamily="34" charset="0"/>
                        <a:cs typeface="PT Bold Heading" panose="02010400000000000000" pitchFamily="2" charset="-78"/>
                      </a:endParaRPr>
                    </a:p>
                  </a:txBody>
                  <a:tcPr marL="91443" marR="91443" marT="45721" marB="45721"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vMerge="1">
                  <a:txBody>
                    <a:bodyPr/>
                    <a:lstStyle/>
                    <a:p>
                      <a:pPr rtl="1"/>
                      <a:endParaRPr lang="ar-KW"/>
                    </a:p>
                  </a:txBody>
                  <a:tcPr/>
                </a:tc>
                <a:extLst>
                  <a:ext uri="{0D108BD9-81ED-4DB2-BD59-A6C34878D82A}">
                    <a16:rowId xmlns:a16="http://schemas.microsoft.com/office/drawing/2014/main" val="10001"/>
                  </a:ext>
                </a:extLst>
              </a:tr>
              <a:tr h="429308">
                <a:tc>
                  <a:txBody>
                    <a:bodyPr/>
                    <a:lstStyle/>
                    <a:p>
                      <a:pPr marL="0" algn="ctr" defTabSz="914400" rtl="1" eaLnBrk="1" latinLnBrk="0" hangingPunct="1">
                        <a:lnSpc>
                          <a:spcPct val="115000"/>
                        </a:lnSpc>
                      </a:pPr>
                      <a:r>
                        <a:rPr lang="ar-SA" sz="1600" b="0" kern="12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لقاء الصباح</a:t>
                      </a:r>
                      <a:endParaRPr lang="en-US" sz="1600" b="0" kern="12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marL="0" algn="ctr" defTabSz="914400" rtl="1" eaLnBrk="1" latinLnBrk="0" hangingPunct="1">
                        <a:lnSpc>
                          <a:spcPct val="115000"/>
                        </a:lnSpc>
                      </a:pPr>
                      <a:r>
                        <a:rPr lang="ar-SA" sz="1800" b="0" kern="12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30</a:t>
                      </a:r>
                      <a:endParaRPr lang="en-US" sz="1800" b="0" kern="12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7</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7</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6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15 دقيقة</a:t>
                      </a:r>
                      <a:endParaRPr lang="en-US" sz="10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extLst>
                  <a:ext uri="{0D108BD9-81ED-4DB2-BD59-A6C34878D82A}">
                    <a16:rowId xmlns:a16="http://schemas.microsoft.com/office/drawing/2014/main" val="10002"/>
                  </a:ext>
                </a:extLst>
              </a:tr>
              <a:tr h="410056">
                <a:tc>
                  <a:txBody>
                    <a:bodyPr/>
                    <a:lstStyle/>
                    <a:p>
                      <a:pPr algn="ctr" rtl="1">
                        <a:lnSpc>
                          <a:spcPct val="115000"/>
                        </a:lnSpc>
                      </a:pP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الحصة الأولى</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7</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30</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extLst>
                  <a:ext uri="{0D108BD9-81ED-4DB2-BD59-A6C34878D82A}">
                    <a16:rowId xmlns:a16="http://schemas.microsoft.com/office/drawing/2014/main" val="10003"/>
                  </a:ext>
                </a:extLst>
              </a:tr>
              <a:tr h="429273">
                <a:tc>
                  <a:txBody>
                    <a:bodyPr/>
                    <a:lstStyle/>
                    <a:p>
                      <a:pPr algn="ctr" rtl="1">
                        <a:lnSpc>
                          <a:spcPct val="115000"/>
                        </a:lnSpc>
                      </a:pP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الحصة الثانية</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35</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8</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20</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extLst>
                  <a:ext uri="{0D108BD9-81ED-4DB2-BD59-A6C34878D82A}">
                    <a16:rowId xmlns:a16="http://schemas.microsoft.com/office/drawing/2014/main" val="10004"/>
                  </a:ext>
                </a:extLst>
              </a:tr>
              <a:tr h="441396">
                <a:tc>
                  <a:txBody>
                    <a:bodyPr/>
                    <a:lstStyle/>
                    <a:p>
                      <a:pPr algn="ctr" rtl="1">
                        <a:lnSpc>
                          <a:spcPct val="115000"/>
                        </a:lnSpc>
                      </a:pPr>
                      <a:r>
                        <a:rPr lang="ar-SA" sz="16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الفرصة الأولى</a:t>
                      </a:r>
                      <a:endParaRPr lang="en-US" sz="10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20</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50</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6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30 دقيقة</a:t>
                      </a:r>
                      <a:endParaRPr lang="en-US" sz="10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extLst>
                  <a:ext uri="{0D108BD9-81ED-4DB2-BD59-A6C34878D82A}">
                    <a16:rowId xmlns:a16="http://schemas.microsoft.com/office/drawing/2014/main" val="10005"/>
                  </a:ext>
                </a:extLst>
              </a:tr>
              <a:tr h="451275">
                <a:tc>
                  <a:txBody>
                    <a:bodyPr/>
                    <a:lstStyle/>
                    <a:p>
                      <a:pPr algn="ctr" rtl="1">
                        <a:lnSpc>
                          <a:spcPct val="115000"/>
                        </a:lnSpc>
                      </a:pP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الحصة الثالثة</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50</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9</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35</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extLst>
                  <a:ext uri="{0D108BD9-81ED-4DB2-BD59-A6C34878D82A}">
                    <a16:rowId xmlns:a16="http://schemas.microsoft.com/office/drawing/2014/main" val="10006"/>
                  </a:ext>
                </a:extLst>
              </a:tr>
              <a:tr h="410056">
                <a:tc>
                  <a:txBody>
                    <a:bodyPr/>
                    <a:lstStyle/>
                    <a:p>
                      <a:pPr algn="ctr" rtl="1">
                        <a:lnSpc>
                          <a:spcPct val="115000"/>
                        </a:lnSpc>
                      </a:pP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الحصة الرابعة</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40</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10</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25</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11</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extLst>
                  <a:ext uri="{0D108BD9-81ED-4DB2-BD59-A6C34878D82A}">
                    <a16:rowId xmlns:a16="http://schemas.microsoft.com/office/drawing/2014/main" val="10007"/>
                  </a:ext>
                </a:extLst>
              </a:tr>
              <a:tr h="410056">
                <a:tc>
                  <a:txBody>
                    <a:bodyPr/>
                    <a:lstStyle/>
                    <a:p>
                      <a:pPr algn="ctr" rtl="1">
                        <a:lnSpc>
                          <a:spcPct val="115000"/>
                        </a:lnSpc>
                      </a:pP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الحصة الخامسة</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30</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a:t>
                      </a: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15</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12</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extLst>
                  <a:ext uri="{0D108BD9-81ED-4DB2-BD59-A6C34878D82A}">
                    <a16:rowId xmlns:a16="http://schemas.microsoft.com/office/drawing/2014/main" val="10008"/>
                  </a:ext>
                </a:extLst>
              </a:tr>
              <a:tr h="410056">
                <a:tc>
                  <a:txBody>
                    <a:bodyPr/>
                    <a:lstStyle/>
                    <a:p>
                      <a:pPr algn="ctr" rtl="1">
                        <a:lnSpc>
                          <a:spcPct val="115000"/>
                        </a:lnSpc>
                      </a:pPr>
                      <a:r>
                        <a:rPr lang="ar-SA" sz="16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فرصة الصلاة</a:t>
                      </a:r>
                      <a:endParaRPr lang="en-US" sz="10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15</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12</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KW"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12</a:t>
                      </a:r>
                      <a:endParaRPr lang="en-US" sz="105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tc>
                  <a:txBody>
                    <a:bodyPr/>
                    <a:lstStyle/>
                    <a:p>
                      <a:pPr algn="ctr" rtl="1">
                        <a:lnSpc>
                          <a:spcPct val="115000"/>
                        </a:lnSpc>
                      </a:pPr>
                      <a:r>
                        <a:rPr lang="ar-SA" sz="16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30 دقيقة</a:t>
                      </a:r>
                      <a:endParaRPr lang="en-US" sz="1000" b="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75000"/>
                        <a:lumOff val="25000"/>
                      </a:schemeClr>
                    </a:solidFill>
                  </a:tcPr>
                </a:tc>
                <a:extLst>
                  <a:ext uri="{0D108BD9-81ED-4DB2-BD59-A6C34878D82A}">
                    <a16:rowId xmlns:a16="http://schemas.microsoft.com/office/drawing/2014/main" val="10009"/>
                  </a:ext>
                </a:extLst>
              </a:tr>
              <a:tr h="410056">
                <a:tc>
                  <a:txBody>
                    <a:bodyPr/>
                    <a:lstStyle/>
                    <a:p>
                      <a:pPr algn="ctr" rtl="1">
                        <a:lnSpc>
                          <a:spcPct val="115000"/>
                        </a:lnSpc>
                      </a:pP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الحصة السادسة</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12</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30</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SA"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1</a:t>
                      </a:r>
                      <a:endParaRPr lang="en-US" sz="105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algn="ctr" rtl="1">
                        <a:lnSpc>
                          <a:spcPct val="115000"/>
                        </a:lnSpc>
                      </a:pPr>
                      <a:r>
                        <a:rPr lang="ar-KW"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45</a:t>
                      </a:r>
                      <a:r>
                        <a:rPr lang="ar-SA" sz="16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rPr>
                        <a:t> دقيقة</a:t>
                      </a:r>
                      <a:endParaRPr lang="en-US" sz="10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PT Bold Heading" panose="02010400000000000000" pitchFamily="2" charset="-78"/>
                      </a:endParaRPr>
                    </a:p>
                  </a:txBody>
                  <a:tcPr marL="68582" marR="685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709742798"/>
      </p:ext>
    </p:extLst>
  </p:cSld>
  <p:clrMapOvr>
    <a:masterClrMapping/>
  </p:clrMapOvr>
  <p:transition spd="slow">
    <p:circl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1954</TotalTime>
  <Words>1567</Words>
  <Application>Microsoft Office PowerPoint</Application>
  <PresentationFormat>Widescreen</PresentationFormat>
  <Paragraphs>785</Paragraphs>
  <Slides>21</Slides>
  <Notes>0</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21</vt:i4>
      </vt:variant>
    </vt:vector>
  </HeadingPairs>
  <TitlesOfParts>
    <vt:vector size="37" baseType="lpstr">
      <vt:lpstr>American Classic Extra Bold</vt:lpstr>
      <vt:lpstr>Arial</vt:lpstr>
      <vt:lpstr>Calibri</vt:lpstr>
      <vt:lpstr>Calibri Light</vt:lpstr>
      <vt:lpstr>Century Gothic</vt:lpstr>
      <vt:lpstr>Courier New</vt:lpstr>
      <vt:lpstr>Fanan</vt:lpstr>
      <vt:lpstr>PT Bold Heading</vt:lpstr>
      <vt:lpstr>Sultan</vt:lpstr>
      <vt:lpstr>Sultan bold</vt:lpstr>
      <vt:lpstr>Sultan Medium</vt:lpstr>
      <vt:lpstr>Tahoma</vt:lpstr>
      <vt:lpstr>Times New Roman</vt:lpstr>
      <vt:lpstr>Tw Cen MT</vt:lpstr>
      <vt:lpstr>Wingdings</vt:lpstr>
      <vt:lpstr>Office Theme</vt:lpstr>
      <vt:lpstr>أولاً : العودة الشاملة    العام الدراسي 2022/2021 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ثانياً: العودة المدمجة     العام الدراسي 2022/2021 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خطة العودة التدريجية   للمدارس العام الدراسي 2021/2022 م</dc:title>
  <dc:creator>احمد عبدالغنى عبدالحليم عبدالقادر</dc:creator>
  <cp:lastModifiedBy>ساره عبدالله القبندي</cp:lastModifiedBy>
  <cp:revision>222</cp:revision>
  <cp:lastPrinted>2021-07-12T07:35:09Z</cp:lastPrinted>
  <dcterms:created xsi:type="dcterms:W3CDTF">2021-03-15T19:10:00Z</dcterms:created>
  <dcterms:modified xsi:type="dcterms:W3CDTF">2021-07-12T07:35:10Z</dcterms:modified>
</cp:coreProperties>
</file>